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3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292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845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1672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539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2642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178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015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06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096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099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10/30/2023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181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445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59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880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98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282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27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racis.ro/wp-content/uploads/2020/03/2019-Ghid-i%CC%82ntocmire-Raport-evaluare-interna-licenta-07.10.2019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c.edu.ro/reglementari-registrul-national-al-calificarilor-rnc/" TargetMode="External"/><Relationship Id="rId2" Type="http://schemas.openxmlformats.org/officeDocument/2006/relationships/hyperlink" Target="https://legislatie.just.ro/Public/DetaliiDocument/271876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office@anc.edu.ro" TargetMode="External"/><Relationship Id="rId2" Type="http://schemas.openxmlformats.org/officeDocument/2006/relationships/hyperlink" Target="http://www.anc.edu.ro/registre_tarif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office@anc.edu.r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4382" y="1088136"/>
            <a:ext cx="9981258" cy="2011679"/>
          </a:xfrm>
        </p:spPr>
        <p:txBody>
          <a:bodyPr/>
          <a:lstStyle/>
          <a:p>
            <a:pPr algn="ctr"/>
            <a:br>
              <a:rPr lang="en-GB" sz="3200" dirty="0"/>
            </a:b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4381" y="1464388"/>
            <a:ext cx="9071015" cy="3789255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 EXTERN</a:t>
            </a:r>
            <a:r>
              <a:rPr lang="ro-RO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 A CALITĂȚII ACADEMICE</a:t>
            </a:r>
          </a:p>
          <a:p>
            <a:pPr algn="ctr"/>
            <a:r>
              <a:rPr lang="ro-RO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(evaluare periodică instituțională)</a:t>
            </a:r>
          </a:p>
          <a:p>
            <a:pPr algn="ctr"/>
            <a:r>
              <a:rPr lang="ro-RO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2023-2024</a:t>
            </a:r>
          </a:p>
          <a:p>
            <a:pPr algn="ctr"/>
            <a:endParaRPr lang="ro-RO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29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FA428-0C03-ACE8-0D47-5A6143C00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48145"/>
            <a:ext cx="8596668" cy="5293217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9D124A-539A-E497-9ACA-8E4284453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338" y="336945"/>
            <a:ext cx="6057020" cy="618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04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625B2-B45C-8410-8756-64D91BC63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581891"/>
            <a:ext cx="9214811" cy="5552902"/>
          </a:xfrm>
        </p:spPr>
        <p:txBody>
          <a:bodyPr>
            <a:normAutofit fontScale="92500" lnSpcReduction="20000"/>
          </a:bodyPr>
          <a:lstStyle/>
          <a:p>
            <a:pPr marL="0" indent="0" algn="ctr"/>
            <a:r>
              <a:rPr lang="ro-RO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Informații privind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întocmirea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Raportului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Evaluare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Internă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vederea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evaluării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externe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 de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studii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universitare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licență</a:t>
            </a:r>
            <a:endParaRPr lang="ro-RO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/>
            <a:endParaRPr lang="ro-RO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/>
            <a:r>
              <a:rPr lang="en-GB" sz="2800" b="1" i="0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Ghid</a:t>
            </a:r>
            <a:r>
              <a:rPr lang="en-GB" sz="2800" b="1" i="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800" b="1" i="0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întocmire</a:t>
            </a:r>
            <a:r>
              <a:rPr lang="en-GB" sz="2800" b="1" i="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800" b="1" i="0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raport</a:t>
            </a:r>
            <a:r>
              <a:rPr lang="en-GB" sz="2800" b="1" i="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800" b="1" i="0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evaluare</a:t>
            </a:r>
            <a:r>
              <a:rPr lang="en-GB" sz="2800" b="1" i="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800" b="1" i="0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internă</a:t>
            </a:r>
            <a:r>
              <a:rPr lang="en-GB" sz="2800" b="1" i="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– </a:t>
            </a:r>
            <a:r>
              <a:rPr lang="en-GB" sz="2800" b="1" i="0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licență</a:t>
            </a:r>
            <a:r>
              <a:rPr lang="en-GB" sz="2800" b="1" i="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07.10.2019</a:t>
            </a:r>
            <a:endParaRPr lang="ro-RO" sz="2800" b="1" i="0" u="sng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o-RO" sz="28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/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Raportul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internă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program de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universitare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licență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structurat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conform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prevederilor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prezentului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ghid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 12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capitole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conțină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/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Coperta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pagina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gradă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/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Cuprinsul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denumirile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capitolelor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raportului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/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Introducere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instituțională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prezentarea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instituției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dinamicii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performanțelor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acesteia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parcursă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ultima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încadrarea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programului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evaluat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instituției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(Max. 10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pagini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suport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letric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electronic)</a:t>
            </a:r>
            <a:endParaRPr lang="en-GB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89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4A214-FDFB-2BD3-30BD-B5830435B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82139"/>
            <a:ext cx="8596668" cy="5559224"/>
          </a:xfrm>
        </p:spPr>
        <p:txBody>
          <a:bodyPr/>
          <a:lstStyle/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eficacității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educaționale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managementul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calității</a:t>
            </a:r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Informațiile necesare pentru documentarea proceselor, 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documentele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justificative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anexate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Opisul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anexelor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anexele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documentele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justificative (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format electronic, cu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link-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incluse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textul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REI. </a:t>
            </a:r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Anexele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conține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dovedesc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veridicitatea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tuturor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informațiilor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prezentate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REI.</a:t>
            </a:r>
          </a:p>
          <a:p>
            <a:pPr algn="just"/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Max. 40 </a:t>
            </a:r>
            <a:r>
              <a:rPr lang="en-GB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pagini</a:t>
            </a:r>
            <a:r>
              <a:rPr lang="en-GB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pe </a:t>
            </a:r>
            <a:r>
              <a:rPr lang="en-GB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suport</a:t>
            </a:r>
            <a:r>
              <a:rPr lang="en-GB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letric</a:t>
            </a:r>
            <a:r>
              <a:rPr lang="en-GB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GB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electronic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7245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DE583-AD0D-02D4-789A-04606ED5E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65265"/>
            <a:ext cx="8596668" cy="5476097"/>
          </a:xfrm>
        </p:spPr>
        <p:txBody>
          <a:bodyPr>
            <a:normAutofit/>
          </a:bodyPr>
          <a:lstStyle/>
          <a:p>
            <a:pPr algn="just"/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tehnice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raportului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autoevaluare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o-R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❑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autoevaluare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tipărit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hârtie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albă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format A4,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negru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ambele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fețe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foii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TNR 12, la un </a:t>
            </a:r>
            <a:r>
              <a:rPr lang="en-GB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rând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o-R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❑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autoevaluare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depăși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 de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legate/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îndosariate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formatul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digital al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raportului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trimiterile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anexe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permită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deschiderea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automată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legături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hipertext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Paginile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raportului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autoevaluare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numerotate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menționându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sus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jos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fiecărei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numele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instituției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învățământ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superior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programul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❑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Anexele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documentele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suplimentare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plasate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fișiere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distincte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2714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4BE74-C8A9-338B-2488-2214D8F86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15389"/>
            <a:ext cx="8596668" cy="5525973"/>
          </a:xfrm>
        </p:spPr>
        <p:txBody>
          <a:bodyPr/>
          <a:lstStyle/>
          <a:p>
            <a:pPr algn="just"/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Model_ </a:t>
            </a:r>
            <a:r>
              <a:rPr lang="en-GB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Coperta</a:t>
            </a:r>
            <a:r>
              <a:rPr lang="en-GB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pagina</a:t>
            </a:r>
            <a:r>
              <a:rPr lang="en-GB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garda</a:t>
            </a:r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o-RO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pag. 6 din ghid</a:t>
            </a:r>
            <a:r>
              <a:rPr lang="en-GB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o-RO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Dupa</a:t>
            </a:r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elaborare REI-</a:t>
            </a:r>
            <a:r>
              <a:rPr lang="ro-RO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transmite </a:t>
            </a:r>
            <a:r>
              <a:rPr lang="ro-RO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</a:t>
            </a:r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DAC pentru auditare.</a:t>
            </a:r>
          </a:p>
          <a:p>
            <a:pPr algn="just"/>
            <a:endParaRPr lang="ro-RO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RO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Dupa</a:t>
            </a:r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auditare, daca nu sunt neconformități </a:t>
            </a:r>
            <a:r>
              <a:rPr lang="ro-RO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REI-</a:t>
            </a:r>
            <a:r>
              <a:rPr lang="ro-RO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ro-RO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tipărește în 2 exemplare + 4 </a:t>
            </a:r>
            <a:r>
              <a:rPr lang="ro-RO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stick</a:t>
            </a:r>
            <a:r>
              <a:rPr lang="ro-RO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-uri</a:t>
            </a:r>
            <a:r>
              <a:rPr lang="ro-RO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și se predă la DAC. </a:t>
            </a:r>
          </a:p>
          <a:p>
            <a:pPr algn="just"/>
            <a:endParaRPr lang="ro-R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311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75974-FA71-E739-6314-E6D34CAD2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3365"/>
          </a:xfrm>
        </p:spPr>
        <p:txBody>
          <a:bodyPr>
            <a:noAutofit/>
          </a:bodyPr>
          <a:lstStyle/>
          <a:p>
            <a:pPr algn="ctr"/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necesare actualizării </a:t>
            </a:r>
            <a:b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înscrierii în RNCIS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664E2-1DC9-EA53-85DE-45D53F913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75107"/>
            <a:ext cx="8596668" cy="3880773"/>
          </a:xfrm>
        </p:spPr>
        <p:txBody>
          <a:bodyPr>
            <a:normAutofit fontScale="55000" lnSpcReduction="20000"/>
          </a:bodyPr>
          <a:lstStyle/>
          <a:p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ORDIN nr. 4.494 din 20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iunie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2023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privind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aprobarea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 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Metodologiei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 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pentru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înregistrarea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și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înscrierea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calificărilor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din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învățământul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superior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în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Registrul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Național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al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Calificărilor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din </a:t>
            </a:r>
            <a:r>
              <a:rPr lang="en-GB" sz="2900" b="1" i="0" u="none" strike="noStrike" dirty="0" err="1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Învățământul</a:t>
            </a:r>
            <a:r>
              <a:rPr lang="en-GB" sz="2900" b="1" i="0" u="none" strike="noStrike" dirty="0">
                <a:solidFill>
                  <a:srgbClr val="007B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Superior (RNCIS)</a:t>
            </a:r>
            <a:r>
              <a:rPr lang="en-GB" sz="29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9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900" b="1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9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vigoare</a:t>
            </a:r>
            <a:r>
              <a:rPr lang="en-GB" sz="29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începând</a:t>
            </a:r>
            <a:r>
              <a:rPr lang="en-GB" sz="29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data de 05.07.2023 </a:t>
            </a:r>
          </a:p>
          <a:p>
            <a:endParaRPr lang="ro-RO" b="1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Conținutul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dosarului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validarea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actualizarea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calificări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RNCIS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următorul</a:t>
            </a:r>
            <a:r>
              <a:rPr lang="en-GB" sz="29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en-GB" sz="23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9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 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cerere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înregistrare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actualizare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programului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conform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modelului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prevăzut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anexa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nr. 2 la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metodologie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GB" sz="29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 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formularul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înregistrare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actualizare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programului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studii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conform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modelului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prevăzut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anexa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nr. 3 la </a:t>
            </a:r>
            <a:r>
              <a:rPr lang="en-GB" sz="2900" b="1" dirty="0" err="1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metodologie</a:t>
            </a:r>
            <a:r>
              <a:rPr lang="en-GB" sz="2900" b="1" dirty="0">
                <a:solidFill>
                  <a:srgbClr val="007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2900" b="1" dirty="0">
              <a:solidFill>
                <a:srgbClr val="007B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o-RO" sz="2900" b="1" i="0" u="none" strike="noStrike" dirty="0">
              <a:solidFill>
                <a:srgbClr val="007B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Cele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</a:t>
            </a:r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 documente se găsesc în format electronic la următoarea adresă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o-RO" sz="29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http://www.anc.edu.ro/reglementari-registrul-national-al-calificarilor-rnc/</a:t>
            </a:r>
            <a:endParaRPr lang="ro-RO" sz="29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o-RO" sz="2900" b="1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61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012AC-1342-6001-06F5-760B66610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91671"/>
            <a:ext cx="8596668" cy="5449691"/>
          </a:xfrm>
        </p:spPr>
        <p:txBody>
          <a:bodyPr>
            <a:normAutofit/>
          </a:bodyPr>
          <a:lstStyle/>
          <a:p>
            <a:pPr algn="just"/>
            <a:r>
              <a:rPr lang="en-GB" sz="18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18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hotărârea</a:t>
            </a:r>
            <a:r>
              <a:rPr lang="en-GB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senatului</a:t>
            </a:r>
            <a:r>
              <a:rPr lang="en-GB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instituției</a:t>
            </a:r>
            <a:r>
              <a:rPr lang="en-GB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b="0" i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învățământ</a:t>
            </a:r>
            <a:r>
              <a:rPr lang="en-GB" sz="1800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superior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aprobă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programul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studii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solicită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înscrierea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RNCIS a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programului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studii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universitare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aferent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respectivei</a:t>
            </a:r>
            <a:r>
              <a:rPr lang="en-GB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calificări</a:t>
            </a:r>
            <a:r>
              <a:rPr lang="en-GB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1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HS 47/29.06.2023- </a:t>
            </a:r>
            <a:r>
              <a:rPr lang="en-GB" sz="1800" b="0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Anexa</a:t>
            </a:r>
            <a:r>
              <a:rPr lang="en-GB" sz="1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5)</a:t>
            </a:r>
          </a:p>
          <a:p>
            <a:pPr algn="just"/>
            <a:endParaRPr lang="en-GB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TAX</a:t>
            </a:r>
            <a:r>
              <a:rPr lang="ro-RO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Ă ACTUALIZARE – 519 RON.</a:t>
            </a:r>
            <a:endParaRPr lang="en-GB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b="1" i="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d)</a:t>
            </a:r>
            <a:r>
              <a:rPr lang="en-GB" b="0" i="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en-GB" b="0" i="0" u="none" strike="noStrike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dovada</a:t>
            </a:r>
            <a:r>
              <a:rPr lang="en-GB" b="0" i="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b="0" i="0" u="none" strike="noStrike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achitării</a:t>
            </a:r>
            <a:r>
              <a:rPr lang="en-GB" b="0" i="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b="0" i="0" u="none" strike="noStrike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tarifului</a:t>
            </a:r>
            <a:r>
              <a:rPr lang="en-GB" b="0" i="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GB" b="0" i="0" u="none" strike="noStrike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evaluare</a:t>
            </a:r>
            <a:r>
              <a:rPr lang="en-GB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 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eliberarea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facturii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recomandăm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transmiterea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solicitări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avans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vă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privire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sumele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aferente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GB" b="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GB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office@anc.edu.ro</a:t>
            </a:r>
            <a:r>
              <a:rPr lang="en-GB" b="1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b="1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Transmiterea documentelor se face doar în format electronic la următoarea adresă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GB" dirty="0"/>
          </a:p>
          <a:p>
            <a:r>
              <a:rPr lang="en-GB" sz="2400" b="1" i="0" dirty="0">
                <a:solidFill>
                  <a:srgbClr val="212529"/>
                </a:solidFill>
                <a:effectLst/>
                <a:latin typeface="-apple-system"/>
              </a:rPr>
              <a:t>E-mail</a:t>
            </a:r>
            <a:r>
              <a:rPr lang="en-GB" sz="2400" b="0" i="0" dirty="0">
                <a:solidFill>
                  <a:srgbClr val="212529"/>
                </a:solidFill>
                <a:effectLst/>
                <a:latin typeface="-apple-system"/>
              </a:rPr>
              <a:t>: </a:t>
            </a:r>
            <a:r>
              <a:rPr lang="en-GB" sz="2400" b="0" i="0" dirty="0">
                <a:solidFill>
                  <a:srgbClr val="212529"/>
                </a:solidFill>
                <a:effectLst/>
                <a:latin typeface="-apple-system"/>
                <a:hlinkClick r:id="rId4"/>
              </a:rPr>
              <a:t>office@anc.edu.ro/</a:t>
            </a:r>
            <a:endParaRPr lang="en-GB" sz="2400" b="0" i="0" dirty="0">
              <a:solidFill>
                <a:srgbClr val="212529"/>
              </a:solidFill>
              <a:effectLst/>
              <a:latin typeface="-apple-system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508977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122</TotalTime>
  <Words>587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-apple-system</vt:lpstr>
      <vt:lpstr>Arial</vt:lpstr>
      <vt:lpstr>Times New Roman</vt:lpstr>
      <vt:lpstr>Trebuchet MS</vt:lpstr>
      <vt:lpstr>Wingdings 3</vt:lpstr>
      <vt:lpstr>Facet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Etape necesare actualizării  înscrierii în RNCIS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Consolidarea unei culturi a calității activităților didactice prin digitalizare și respectarea deontologiei academice la Universitatea din Oradea (QADDA)</dc:title>
  <dc:creator>B</dc:creator>
  <cp:lastModifiedBy>Departament calitate</cp:lastModifiedBy>
  <cp:revision>65</cp:revision>
  <dcterms:created xsi:type="dcterms:W3CDTF">2021-11-21T14:42:40Z</dcterms:created>
  <dcterms:modified xsi:type="dcterms:W3CDTF">2023-10-30T09:05:13Z</dcterms:modified>
</cp:coreProperties>
</file>