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7FEBA-239A-4E8A-91E1-CEA2598283A4}" v="2" dt="2025-09-20T17:44:1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elean Adela-Ioana" userId="74b54dd4-b437-4051-8912-0155cf2e2f4d" providerId="ADAL" clId="{C5F1E210-422E-43B5-B59A-A40B49B1278D}"/>
    <pc:docChg chg="undo custSel addSld delSld modSld">
      <pc:chgData name="Ardelean Adela-Ioana" userId="74b54dd4-b437-4051-8912-0155cf2e2f4d" providerId="ADAL" clId="{C5F1E210-422E-43B5-B59A-A40B49B1278D}" dt="2025-09-20T17:49:43.836" v="173" actId="1076"/>
      <pc:docMkLst>
        <pc:docMk/>
      </pc:docMkLst>
      <pc:sldChg chg="delSp modSp add del mod">
        <pc:chgData name="Ardelean Adela-Ioana" userId="74b54dd4-b437-4051-8912-0155cf2e2f4d" providerId="ADAL" clId="{C5F1E210-422E-43B5-B59A-A40B49B1278D}" dt="2025-09-20T17:38:08.659" v="67" actId="14100"/>
        <pc:sldMkLst>
          <pc:docMk/>
          <pc:sldMk cId="2848130458" sldId="259"/>
        </pc:sldMkLst>
        <pc:spChg chg="mod">
          <ac:chgData name="Ardelean Adela-Ioana" userId="74b54dd4-b437-4051-8912-0155cf2e2f4d" providerId="ADAL" clId="{C5F1E210-422E-43B5-B59A-A40B49B1278D}" dt="2025-09-20T17:37:57.980" v="65" actId="14100"/>
          <ac:spMkLst>
            <pc:docMk/>
            <pc:sldMk cId="2848130458" sldId="259"/>
            <ac:spMk id="2" creationId="{237E7FA3-9326-B154-2DFB-9ADC2FFB51FD}"/>
          </ac:spMkLst>
        </pc:spChg>
        <pc:spChg chg="del">
          <ac:chgData name="Ardelean Adela-Ioana" userId="74b54dd4-b437-4051-8912-0155cf2e2f4d" providerId="ADAL" clId="{C5F1E210-422E-43B5-B59A-A40B49B1278D}" dt="2025-09-20T17:35:14.934" v="3" actId="478"/>
          <ac:spMkLst>
            <pc:docMk/>
            <pc:sldMk cId="2848130458" sldId="259"/>
            <ac:spMk id="4" creationId="{EDAE872B-7494-CC4A-AF4C-FF0426B50264}"/>
          </ac:spMkLst>
        </pc:spChg>
        <pc:picChg chg="mod">
          <ac:chgData name="Ardelean Adela-Ioana" userId="74b54dd4-b437-4051-8912-0155cf2e2f4d" providerId="ADAL" clId="{C5F1E210-422E-43B5-B59A-A40B49B1278D}" dt="2025-09-20T17:38:08.659" v="67" actId="14100"/>
          <ac:picMkLst>
            <pc:docMk/>
            <pc:sldMk cId="2848130458" sldId="259"/>
            <ac:picMk id="11" creationId="{F3CFD449-E01F-BC47-F080-BE79040AE990}"/>
          </ac:picMkLst>
        </pc:picChg>
        <pc:picChg chg="mod">
          <ac:chgData name="Ardelean Adela-Ioana" userId="74b54dd4-b437-4051-8912-0155cf2e2f4d" providerId="ADAL" clId="{C5F1E210-422E-43B5-B59A-A40B49B1278D}" dt="2025-09-20T17:38:03.918" v="66" actId="14100"/>
          <ac:picMkLst>
            <pc:docMk/>
            <pc:sldMk cId="2848130458" sldId="259"/>
            <ac:picMk id="18" creationId="{F27434B3-799D-BD38-2ADA-4829195A9949}"/>
          </ac:picMkLst>
        </pc:picChg>
      </pc:sldChg>
      <pc:sldChg chg="addSp delSp modSp add mod">
        <pc:chgData name="Ardelean Adela-Ioana" userId="74b54dd4-b437-4051-8912-0155cf2e2f4d" providerId="ADAL" clId="{C5F1E210-422E-43B5-B59A-A40B49B1278D}" dt="2025-09-20T17:42:17.032" v="103" actId="1076"/>
        <pc:sldMkLst>
          <pc:docMk/>
          <pc:sldMk cId="149891139" sldId="260"/>
        </pc:sldMkLst>
        <pc:spChg chg="mod">
          <ac:chgData name="Ardelean Adela-Ioana" userId="74b54dd4-b437-4051-8912-0155cf2e2f4d" providerId="ADAL" clId="{C5F1E210-422E-43B5-B59A-A40B49B1278D}" dt="2025-09-20T17:38:45.510" v="76" actId="27636"/>
          <ac:spMkLst>
            <pc:docMk/>
            <pc:sldMk cId="149891139" sldId="260"/>
            <ac:spMk id="2" creationId="{40EA84C8-7D8B-04A2-86C6-6271292F1EFC}"/>
          </ac:spMkLst>
        </pc:spChg>
        <pc:spChg chg="del mod">
          <ac:chgData name="Ardelean Adela-Ioana" userId="74b54dd4-b437-4051-8912-0155cf2e2f4d" providerId="ADAL" clId="{C5F1E210-422E-43B5-B59A-A40B49B1278D}" dt="2025-09-20T17:35:38.751" v="40" actId="478"/>
          <ac:spMkLst>
            <pc:docMk/>
            <pc:sldMk cId="149891139" sldId="260"/>
            <ac:spMk id="4" creationId="{65784D37-B93A-E00D-F260-C265B1C92BAD}"/>
          </ac:spMkLst>
        </pc:spChg>
        <pc:picChg chg="add mod modCrop">
          <ac:chgData name="Ardelean Adela-Ioana" userId="74b54dd4-b437-4051-8912-0155cf2e2f4d" providerId="ADAL" clId="{C5F1E210-422E-43B5-B59A-A40B49B1278D}" dt="2025-09-20T17:41:46.393" v="99" actId="1076"/>
          <ac:picMkLst>
            <pc:docMk/>
            <pc:sldMk cId="149891139" sldId="260"/>
            <ac:picMk id="5" creationId="{69DAD45E-97B4-FBCC-18CD-3AC15318D014}"/>
          </ac:picMkLst>
        </pc:picChg>
        <pc:picChg chg="add mod modCrop">
          <ac:chgData name="Ardelean Adela-Ioana" userId="74b54dd4-b437-4051-8912-0155cf2e2f4d" providerId="ADAL" clId="{C5F1E210-422E-43B5-B59A-A40B49B1278D}" dt="2025-09-20T17:42:12.989" v="102" actId="1076"/>
          <ac:picMkLst>
            <pc:docMk/>
            <pc:sldMk cId="149891139" sldId="260"/>
            <ac:picMk id="7" creationId="{47392A16-2011-8C4A-2574-B8052ABF49C7}"/>
          </ac:picMkLst>
        </pc:picChg>
        <pc:picChg chg="del">
          <ac:chgData name="Ardelean Adela-Ioana" userId="74b54dd4-b437-4051-8912-0155cf2e2f4d" providerId="ADAL" clId="{C5F1E210-422E-43B5-B59A-A40B49B1278D}" dt="2025-09-20T17:37:06.847" v="54" actId="478"/>
          <ac:picMkLst>
            <pc:docMk/>
            <pc:sldMk cId="149891139" sldId="260"/>
            <ac:picMk id="11" creationId="{7ADEAE8C-219A-CB65-2F5D-49A6CC770604}"/>
          </ac:picMkLst>
        </pc:picChg>
        <pc:picChg chg="add mod modCrop">
          <ac:chgData name="Ardelean Adela-Ioana" userId="74b54dd4-b437-4051-8912-0155cf2e2f4d" providerId="ADAL" clId="{C5F1E210-422E-43B5-B59A-A40B49B1278D}" dt="2025-09-20T17:42:17.032" v="103" actId="1076"/>
          <ac:picMkLst>
            <pc:docMk/>
            <pc:sldMk cId="149891139" sldId="260"/>
            <ac:picMk id="13" creationId="{2CA5B59B-C0D1-2ADB-EFA7-1B0EB48B59FC}"/>
          </ac:picMkLst>
        </pc:picChg>
        <pc:picChg chg="del">
          <ac:chgData name="Ardelean Adela-Ioana" userId="74b54dd4-b437-4051-8912-0155cf2e2f4d" providerId="ADAL" clId="{C5F1E210-422E-43B5-B59A-A40B49B1278D}" dt="2025-09-20T17:37:11.122" v="55" actId="478"/>
          <ac:picMkLst>
            <pc:docMk/>
            <pc:sldMk cId="149891139" sldId="260"/>
            <ac:picMk id="18" creationId="{9F971296-8D52-64E0-8F21-CBBE79FFB060}"/>
          </ac:picMkLst>
        </pc:picChg>
      </pc:sldChg>
      <pc:sldChg chg="addSp delSp modSp add mod">
        <pc:chgData name="Ardelean Adela-Ioana" userId="74b54dd4-b437-4051-8912-0155cf2e2f4d" providerId="ADAL" clId="{C5F1E210-422E-43B5-B59A-A40B49B1278D}" dt="2025-09-20T17:49:43.836" v="173" actId="1076"/>
        <pc:sldMkLst>
          <pc:docMk/>
          <pc:sldMk cId="3257061343" sldId="261"/>
        </pc:sldMkLst>
        <pc:spChg chg="mod">
          <ac:chgData name="Ardelean Adela-Ioana" userId="74b54dd4-b437-4051-8912-0155cf2e2f4d" providerId="ADAL" clId="{C5F1E210-422E-43B5-B59A-A40B49B1278D}" dt="2025-09-20T17:46:35.209" v="141" actId="14100"/>
          <ac:spMkLst>
            <pc:docMk/>
            <pc:sldMk cId="3257061343" sldId="261"/>
            <ac:spMk id="2" creationId="{23D87625-A8E7-C895-8F05-A68B4E8B1A2E}"/>
          </ac:spMkLst>
        </pc:spChg>
        <pc:picChg chg="add mod modCrop">
          <ac:chgData name="Ardelean Adela-Ioana" userId="74b54dd4-b437-4051-8912-0155cf2e2f4d" providerId="ADAL" clId="{C5F1E210-422E-43B5-B59A-A40B49B1278D}" dt="2025-09-20T17:49:34.778" v="171" actId="1076"/>
          <ac:picMkLst>
            <pc:docMk/>
            <pc:sldMk cId="3257061343" sldId="261"/>
            <ac:picMk id="4" creationId="{CA7C7FDD-D37B-FCEB-D0B2-EEEC0E13D81F}"/>
          </ac:picMkLst>
        </pc:picChg>
        <pc:picChg chg="del">
          <ac:chgData name="Ardelean Adela-Ioana" userId="74b54dd4-b437-4051-8912-0155cf2e2f4d" providerId="ADAL" clId="{C5F1E210-422E-43B5-B59A-A40B49B1278D}" dt="2025-09-20T17:42:38.893" v="109" actId="478"/>
          <ac:picMkLst>
            <pc:docMk/>
            <pc:sldMk cId="3257061343" sldId="261"/>
            <ac:picMk id="5" creationId="{A38FE5E6-4949-CC86-382B-F40BB8BC9732}"/>
          </ac:picMkLst>
        </pc:picChg>
        <pc:picChg chg="del">
          <ac:chgData name="Ardelean Adela-Ioana" userId="74b54dd4-b437-4051-8912-0155cf2e2f4d" providerId="ADAL" clId="{C5F1E210-422E-43B5-B59A-A40B49B1278D}" dt="2025-09-20T17:42:38.275" v="108" actId="478"/>
          <ac:picMkLst>
            <pc:docMk/>
            <pc:sldMk cId="3257061343" sldId="261"/>
            <ac:picMk id="7" creationId="{0F88B641-8EF5-C65C-2C6B-A27F65500C20}"/>
          </ac:picMkLst>
        </pc:picChg>
        <pc:picChg chg="add del mod">
          <ac:chgData name="Ardelean Adela-Ioana" userId="74b54dd4-b437-4051-8912-0155cf2e2f4d" providerId="ADAL" clId="{C5F1E210-422E-43B5-B59A-A40B49B1278D}" dt="2025-09-20T17:47:33.175" v="150" actId="478"/>
          <ac:picMkLst>
            <pc:docMk/>
            <pc:sldMk cId="3257061343" sldId="261"/>
            <ac:picMk id="9" creationId="{25DBFF6F-4EC4-E61F-8BCB-01F86B5AFB75}"/>
          </ac:picMkLst>
        </pc:picChg>
        <pc:picChg chg="del">
          <ac:chgData name="Ardelean Adela-Ioana" userId="74b54dd4-b437-4051-8912-0155cf2e2f4d" providerId="ADAL" clId="{C5F1E210-422E-43B5-B59A-A40B49B1278D}" dt="2025-09-20T17:42:37.391" v="107" actId="478"/>
          <ac:picMkLst>
            <pc:docMk/>
            <pc:sldMk cId="3257061343" sldId="261"/>
            <ac:picMk id="13" creationId="{32DC604F-BBD8-953B-348B-B048BD6BF3BD}"/>
          </ac:picMkLst>
        </pc:picChg>
        <pc:picChg chg="add mod modCrop">
          <ac:chgData name="Ardelean Adela-Ioana" userId="74b54dd4-b437-4051-8912-0155cf2e2f4d" providerId="ADAL" clId="{C5F1E210-422E-43B5-B59A-A40B49B1278D}" dt="2025-09-20T17:49:36.603" v="172" actId="1076"/>
          <ac:picMkLst>
            <pc:docMk/>
            <pc:sldMk cId="3257061343" sldId="261"/>
            <ac:picMk id="14" creationId="{6AF97673-264E-9478-AD62-658B4DDD812E}"/>
          </ac:picMkLst>
        </pc:picChg>
        <pc:picChg chg="add mod">
          <ac:chgData name="Ardelean Adela-Ioana" userId="74b54dd4-b437-4051-8912-0155cf2e2f4d" providerId="ADAL" clId="{C5F1E210-422E-43B5-B59A-A40B49B1278D}" dt="2025-09-20T17:49:43.836" v="173" actId="1076"/>
          <ac:picMkLst>
            <pc:docMk/>
            <pc:sldMk cId="3257061343" sldId="261"/>
            <ac:picMk id="18" creationId="{764A65F7-3916-7E17-35CC-E6DDD75067A9}"/>
          </ac:picMkLst>
        </pc:picChg>
        <pc:picChg chg="add del mod modCrop">
          <ac:chgData name="Ardelean Adela-Ioana" userId="74b54dd4-b437-4051-8912-0155cf2e2f4d" providerId="ADAL" clId="{C5F1E210-422E-43B5-B59A-A40B49B1278D}" dt="2025-09-20T17:48:40.057" v="163" actId="478"/>
          <ac:picMkLst>
            <pc:docMk/>
            <pc:sldMk cId="3257061343" sldId="261"/>
            <ac:picMk id="20" creationId="{1CD7D45A-5A6E-AF52-9F04-EF397CB553F1}"/>
          </ac:picMkLst>
        </pc:picChg>
      </pc:sldChg>
    </pc:docChg>
  </pc:docChgLst>
  <pc:docChgLst>
    <pc:chgData name="Ardelean Adela-Ioana" userId="74b54dd4-b437-4051-8912-0155cf2e2f4d" providerId="ADAL" clId="{6FCA24A6-C63A-4024-B412-5A7CA1162036}"/>
    <pc:docChg chg="delSld modSld">
      <pc:chgData name="Ardelean Adela-Ioana" userId="74b54dd4-b437-4051-8912-0155cf2e2f4d" providerId="ADAL" clId="{6FCA24A6-C63A-4024-B412-5A7CA1162036}" dt="2025-08-29T10:07:20.696" v="20" actId="1076"/>
      <pc:docMkLst>
        <pc:docMk/>
      </pc:docMkLst>
      <pc:sldChg chg="modSp mod">
        <pc:chgData name="Ardelean Adela-Ioana" userId="74b54dd4-b437-4051-8912-0155cf2e2f4d" providerId="ADAL" clId="{6FCA24A6-C63A-4024-B412-5A7CA1162036}" dt="2025-08-29T10:07:20.696" v="20" actId="1076"/>
        <pc:sldMkLst>
          <pc:docMk/>
          <pc:sldMk cId="1790010213" sldId="256"/>
        </pc:sldMkLst>
        <pc:spChg chg="mod">
          <ac:chgData name="Ardelean Adela-Ioana" userId="74b54dd4-b437-4051-8912-0155cf2e2f4d" providerId="ADAL" clId="{6FCA24A6-C63A-4024-B412-5A7CA1162036}" dt="2025-08-29T10:07:20.696" v="20" actId="1076"/>
          <ac:spMkLst>
            <pc:docMk/>
            <pc:sldMk cId="1790010213" sldId="256"/>
            <ac:spMk id="2" creationId="{ACFAEC55-8CFB-1A83-29A9-17775165627B}"/>
          </ac:spMkLst>
        </pc:spChg>
      </pc:sldChg>
      <pc:sldChg chg="del">
        <pc:chgData name="Ardelean Adela-Ioana" userId="74b54dd4-b437-4051-8912-0155cf2e2f4d" providerId="ADAL" clId="{6FCA24A6-C63A-4024-B412-5A7CA1162036}" dt="2025-08-29T10:06:24.884" v="0" actId="47"/>
        <pc:sldMkLst>
          <pc:docMk/>
          <pc:sldMk cId="892326524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4AB1-667A-41FF-AD20-13BD8CDEE7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A158-F707-4020-8707-CE0028F8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A366-9AC9-1A81-6343-DC54942E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B2EE1-7D78-B8D4-DF23-7B1680EC9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D7778-824E-C6BB-BAC8-AB644E93D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A412D-44E7-B57D-977B-83BBB162E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406BF-EEA2-2CAC-22E2-13005FB2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F79FB-0116-E04A-A730-5AF037E18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278EA-2290-E598-1525-B3F6ED626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BC0CC-B785-412C-2111-1F0021B93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942B6-DDF6-D1C9-ADBA-5F9778851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5FB83-EA30-03D9-2D9B-07F198237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A3B99-41A0-4E13-29F8-8FAA127EE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0A4C-9C17-51EE-0BBC-29DE4D004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6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4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65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icula@uoradea.r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EC55-8CFB-1A83-29A9-177751656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314" y="1317677"/>
            <a:ext cx="7766936" cy="2825540"/>
          </a:xfrm>
        </p:spPr>
        <p:txBody>
          <a:bodyPr/>
          <a:lstStyle/>
          <a:p>
            <a:pPr algn="ctr"/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PNRR: Fonduri pentru România modernă și reformată!</a:t>
            </a:r>
            <a:br>
              <a:rPr lang="ro-RO" sz="2400" b="1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</a:br>
            <a:br>
              <a:rPr lang="ro-RO" sz="2400" b="1" dirty="0">
                <a:latin typeface="Chronicle Text G1" pitchFamily="2" charset="0"/>
                <a:cs typeface="Chronicle Text G1" pitchFamily="2" charset="0"/>
              </a:rPr>
            </a:br>
            <a:r>
              <a:rPr lang="ro-RO" sz="4000" b="1" dirty="0">
                <a:latin typeface="Chronicle Text G1" pitchFamily="2" charset="0"/>
                <a:cs typeface="Chronicle Text G1" pitchFamily="2" charset="0"/>
              </a:rPr>
              <a:t>CAMPUS PENTRU STUDENȚI – CĂMIN ȘI CANTINĂ LA UNIVERSITATEA DIN ORADEA</a:t>
            </a:r>
            <a:br>
              <a:rPr lang="en-US" sz="4000" b="1" dirty="0">
                <a:latin typeface="Chronicle Text G1" pitchFamily="2" charset="0"/>
                <a:cs typeface="Chronicle Text G1" pitchFamily="2" charset="0"/>
              </a:rPr>
            </a:br>
            <a:r>
              <a:rPr lang="ro-RO" sz="3200" b="1" dirty="0">
                <a:latin typeface="Chronicle Text G1" pitchFamily="2" charset="0"/>
                <a:cs typeface="Chronicle Text G1" pitchFamily="2" charset="0"/>
              </a:rPr>
              <a:t>- c</a:t>
            </a:r>
            <a:r>
              <a:rPr lang="en-US" sz="3200" b="1" dirty="0" err="1">
                <a:latin typeface="Chronicle Text G1" pitchFamily="2" charset="0"/>
                <a:cs typeface="Chronicle Text G1" pitchFamily="2" charset="0"/>
              </a:rPr>
              <a:t>antin</a:t>
            </a:r>
            <a:r>
              <a:rPr lang="ro-RO" sz="3200" b="1" dirty="0">
                <a:latin typeface="Chronicle Text G1" pitchFamily="2" charset="0"/>
                <a:cs typeface="Chronicle Text G1" pitchFamily="2" charset="0"/>
              </a:rPr>
              <a:t>ă- </a:t>
            </a:r>
            <a:endParaRPr lang="en-US" sz="3200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3DA6-FA25-E36F-C9B3-D8BE2E6FA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561" y="4361729"/>
            <a:ext cx="7766936" cy="10968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Manager de proiect – Adrian Nicula - Director general administrativ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Tel. 0770202022,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e-mail: </a:t>
            </a:r>
            <a:r>
              <a:rPr lang="ro-RO" u="sng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anicula@uoradea.ro</a:t>
            </a: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Universitatea din Oradea, Str. </a:t>
            </a:r>
            <a:r>
              <a:rPr lang="ro-RO" dirty="0" err="1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Universităţii</a:t>
            </a: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 nr. 1,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https://www.uoradea.ro/Proiecte+Universitatea+din+Oradea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endParaRPr lang="en-US" dirty="0"/>
          </a:p>
        </p:txBody>
      </p:sp>
      <p:pic>
        <p:nvPicPr>
          <p:cNvPr id="102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1ABC2692-9776-EB82-EA4E-DAB4D5FF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51066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BF53593-E5AD-10FB-CC8C-F83DC07F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67" y="5834296"/>
            <a:ext cx="7433232" cy="7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1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8B17B-167E-A446-E0D1-7BDFE084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152144"/>
            <a:ext cx="10023347" cy="46970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Planul Național de Redresare și Reziliență (PNRR)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Componenta 15 – Educație a Planului Național de Redresare și Reziliență (PNRR),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Apelul PNRR/2023/C15/MEDU/I17 Construcții infrastructurii universitare pentru campusuri studențești ale viitorului.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Pilonul VI: Politici pentru noua generație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Componenta C15: Educație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Reforma R6. Actualizarea cadrului legislativ pentru a asigura standarde ecologice de proiectare, construcție și dotare în sistemul de învățământ preuniversitar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Investiția 17. Asigurarea infrastructurii universitare (cămine, cantine, spații de recreere)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Titlul proiectului: „</a:t>
            </a:r>
            <a:r>
              <a:rPr lang="ro-RO" sz="2200" b="1" i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Campus pentru studenți – cămin și cantină la Universitatea din Oradea”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”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Cod e-PNRR 678480857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Contract nr. 9854/08.07.2024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Beneficiar: Universitatea din Oradea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Perioada de implementare 08.07.2024 – 31.03.2026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Valoarea totală a proiectului este de </a:t>
            </a: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41.443.841,51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, din care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39.2692829,32 lei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 este valoarea acordată în cadrul Contractului de finanțare defalcată astfel: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33.025.793,16 lei – valoare eligibilă din PNRR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6.244.036,16 lei– valoare TVA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2.174.012,19 lei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 – cofinanțare buget propriu.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B4A4BCC6-03C0-1C1C-F333-7A1E31A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3" y="172175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8C2B9BF-D6C8-D118-E973-7F6198CF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95" y="6021349"/>
            <a:ext cx="6929209" cy="6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3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FDA21-D1A3-9976-2F52-CA0063128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BB4E9A-5F7B-062E-1550-112F6F679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E7FA3-9326-B154-2DFB-9ADC2FFB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7"/>
            <a:ext cx="8596668" cy="539349"/>
          </a:xfrm>
        </p:spPr>
        <p:txBody>
          <a:bodyPr>
            <a:normAutofit fontScale="90000"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 august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A3DB32-1C32-59FA-7691-38BF55971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B83434-7902-F82C-446E-6E60EDCA9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12CA6ECE-CD71-D447-6643-C49A7186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3" y="142870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D5FCAC6-719B-93FC-A9AC-08F23E73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07" y="5992402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onstruction site with a crane&#10;&#10;AI-generated content may be incorrect.">
            <a:extLst>
              <a:ext uri="{FF2B5EF4-FFF2-40B4-BE49-F238E27FC236}">
                <a16:creationId xmlns:a16="http://schemas.microsoft.com/office/drawing/2014/main" id="{F3CFD449-E01F-BC47-F080-BE79040AE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3" y="1700890"/>
            <a:ext cx="5458150" cy="4109665"/>
          </a:xfrm>
          <a:prstGeom prst="rect">
            <a:avLst/>
          </a:prstGeom>
        </p:spPr>
      </p:pic>
      <p:pic>
        <p:nvPicPr>
          <p:cNvPr id="18" name="Picture 17" descr="A building under construction with cranes in the background&#10;&#10;AI-generated content may be incorrect.">
            <a:extLst>
              <a:ext uri="{FF2B5EF4-FFF2-40B4-BE49-F238E27FC236}">
                <a16:creationId xmlns:a16="http://schemas.microsoft.com/office/drawing/2014/main" id="{F27434B3-799D-BD38-2ADA-4829195A9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7" y="1700890"/>
            <a:ext cx="5458148" cy="41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93DA0-DDAD-7E5C-9B10-7A9DCC8B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9C0A2B-CDD3-E58F-613D-C0F25F156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A84C8-7D8B-04A2-86C6-6271292F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7"/>
            <a:ext cx="8317882" cy="533263"/>
          </a:xfrm>
        </p:spPr>
        <p:txBody>
          <a:bodyPr>
            <a:normAutofit fontScale="90000"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 august</a:t>
            </a:r>
            <a:r>
              <a:rPr lang="en-US" sz="3000" b="1" dirty="0">
                <a:latin typeface="Chronicle Text G1" pitchFamily="2" charset="0"/>
                <a:cs typeface="Chronicle Text G1" pitchFamily="2" charset="0"/>
              </a:rPr>
              <a:t>/</a:t>
            </a:r>
            <a:r>
              <a:rPr lang="en-US" sz="3000" b="1" dirty="0" err="1">
                <a:latin typeface="Chronicle Text G1" pitchFamily="2" charset="0"/>
                <a:cs typeface="Chronicle Text G1" pitchFamily="2" charset="0"/>
              </a:rPr>
              <a:t>septembrie</a:t>
            </a:r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A6AA01-D93A-CA72-F5A5-F9CA4BA01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20D0C06-DE03-DE32-2AF2-16D8AB84B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A3B5C530-3F5E-B111-5C8F-9C42C1D9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3" y="142870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ABCF579-E3FB-BF3C-EFD0-0EE1AB0F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07" y="5992402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ence with a building in the background&#10;&#10;AI-generated content may be incorrect.">
            <a:extLst>
              <a:ext uri="{FF2B5EF4-FFF2-40B4-BE49-F238E27FC236}">
                <a16:creationId xmlns:a16="http://schemas.microsoft.com/office/drawing/2014/main" id="{69DAD45E-97B4-FBCC-18CD-3AC15318D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8"/>
          <a:stretch>
            <a:fillRect/>
          </a:stretch>
        </p:blipFill>
        <p:spPr>
          <a:xfrm>
            <a:off x="4473414" y="3637874"/>
            <a:ext cx="3639035" cy="2306569"/>
          </a:xfrm>
          <a:prstGeom prst="rect">
            <a:avLst/>
          </a:prstGeom>
        </p:spPr>
      </p:pic>
      <p:pic>
        <p:nvPicPr>
          <p:cNvPr id="7" name="Picture 6" descr="A construction site with a crane&#10;&#10;AI-generated content may be incorrect.">
            <a:extLst>
              <a:ext uri="{FF2B5EF4-FFF2-40B4-BE49-F238E27FC236}">
                <a16:creationId xmlns:a16="http://schemas.microsoft.com/office/drawing/2014/main" id="{47392A16-2011-8C4A-2574-B8052ABF4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/>
          <a:stretch>
            <a:fillRect/>
          </a:stretch>
        </p:blipFill>
        <p:spPr>
          <a:xfrm>
            <a:off x="7094661" y="1327916"/>
            <a:ext cx="4872972" cy="2554984"/>
          </a:xfrm>
          <a:prstGeom prst="rect">
            <a:avLst/>
          </a:prstGeom>
        </p:spPr>
      </p:pic>
      <p:pic>
        <p:nvPicPr>
          <p:cNvPr id="13" name="Picture 12" descr="A construction site with pillars&#10;&#10;AI-generated content may be incorrect.">
            <a:extLst>
              <a:ext uri="{FF2B5EF4-FFF2-40B4-BE49-F238E27FC236}">
                <a16:creationId xmlns:a16="http://schemas.microsoft.com/office/drawing/2014/main" id="{2CA5B59B-C0D1-2ADB-EFA7-1B0EB48B5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>
            <a:fillRect/>
          </a:stretch>
        </p:blipFill>
        <p:spPr>
          <a:xfrm>
            <a:off x="743592" y="1318472"/>
            <a:ext cx="4808395" cy="25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8D863-0728-9749-08BD-936E5107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6459C7-981C-65B3-C6AD-D273902A2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87625-A8E7-C895-8F05-A68B4E8B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8"/>
            <a:ext cx="8263018" cy="458042"/>
          </a:xfrm>
        </p:spPr>
        <p:txBody>
          <a:bodyPr>
            <a:normAutofit fontScale="90000"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</a:t>
            </a:r>
            <a:r>
              <a:rPr lang="en-US" sz="3000" b="1" dirty="0">
                <a:latin typeface="Chronicle Text G1" pitchFamily="2" charset="0"/>
                <a:cs typeface="Chronicle Text G1" pitchFamily="2" charset="0"/>
              </a:rPr>
              <a:t> </a:t>
            </a:r>
            <a:r>
              <a:rPr lang="en-US" sz="3000" b="1" dirty="0" err="1">
                <a:latin typeface="Chronicle Text G1" pitchFamily="2" charset="0"/>
                <a:cs typeface="Chronicle Text G1" pitchFamily="2" charset="0"/>
              </a:rPr>
              <a:t>septembrie</a:t>
            </a:r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561A97-C6EB-042A-5780-61BB673FC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677C000-5C16-60D2-BA05-0472B1FC7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DF462A6E-5D1D-5EA5-A698-082B1FCF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3" y="142870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9364094-E8CB-C38C-1583-3CA8B929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07" y="5992402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onstruction site with cranes and a building&#10;&#10;AI-generated content may be incorrect.">
            <a:extLst>
              <a:ext uri="{FF2B5EF4-FFF2-40B4-BE49-F238E27FC236}">
                <a16:creationId xmlns:a16="http://schemas.microsoft.com/office/drawing/2014/main" id="{CA7C7FDD-D37B-FCEB-D0B2-EEEC0E13D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31340"/>
          <a:stretch>
            <a:fillRect/>
          </a:stretch>
        </p:blipFill>
        <p:spPr>
          <a:xfrm>
            <a:off x="8111879" y="2079837"/>
            <a:ext cx="3945554" cy="2698320"/>
          </a:xfrm>
          <a:prstGeom prst="rect">
            <a:avLst/>
          </a:prstGeom>
        </p:spPr>
      </p:pic>
      <p:pic>
        <p:nvPicPr>
          <p:cNvPr id="14" name="Picture 13" descr="A construction site with cranes and a building&#10;&#10;AI-generated content may be incorrect.">
            <a:extLst>
              <a:ext uri="{FF2B5EF4-FFF2-40B4-BE49-F238E27FC236}">
                <a16:creationId xmlns:a16="http://schemas.microsoft.com/office/drawing/2014/main" id="{6AF97673-264E-9478-AD62-658B4DDD8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5" b="20552"/>
          <a:stretch>
            <a:fillRect/>
          </a:stretch>
        </p:blipFill>
        <p:spPr>
          <a:xfrm>
            <a:off x="4117127" y="2079836"/>
            <a:ext cx="3914271" cy="2698321"/>
          </a:xfrm>
          <a:prstGeom prst="rect">
            <a:avLst/>
          </a:prstGeom>
        </p:spPr>
      </p:pic>
      <p:pic>
        <p:nvPicPr>
          <p:cNvPr id="18" name="Picture 17" descr="A construction site with a building under construction&#10;&#10;AI-generated content may be incorrect.">
            <a:extLst>
              <a:ext uri="{FF2B5EF4-FFF2-40B4-BE49-F238E27FC236}">
                <a16:creationId xmlns:a16="http://schemas.microsoft.com/office/drawing/2014/main" id="{764A65F7-3916-7E17-35CC-E6DDD7506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5" y="2079835"/>
            <a:ext cx="3585810" cy="26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13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374C81"/>
      </a:accent2>
      <a:accent3>
        <a:srgbClr val="1E5F9F"/>
      </a:accent3>
      <a:accent4>
        <a:srgbClr val="7F8FA9"/>
      </a:accent4>
      <a:accent5>
        <a:srgbClr val="7EB2E6"/>
      </a:accent5>
      <a:accent6>
        <a:srgbClr val="A0C4E3"/>
      </a:accent6>
      <a:hlink>
        <a:srgbClr val="3477B2"/>
      </a:hlink>
      <a:folHlink>
        <a:srgbClr val="629D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260</Words>
  <Application>Microsoft Office PowerPoint</Application>
  <PresentationFormat>Widescreen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Chronicle Text G1</vt:lpstr>
      <vt:lpstr>Trebuchet MS</vt:lpstr>
      <vt:lpstr>Wingdings</vt:lpstr>
      <vt:lpstr>Wingdings 3</vt:lpstr>
      <vt:lpstr>Facet</vt:lpstr>
      <vt:lpstr>PNRR: Fonduri pentru România modernă și reformată!  CAMPUS PENTRU STUDENȚI – CĂMIN ȘI CANTINĂ LA UNIVERSITATEA DIN ORADEA - cantină- </vt:lpstr>
      <vt:lpstr>PowerPoint Presentation</vt:lpstr>
      <vt:lpstr>Stadiu lucrări – august 2025</vt:lpstr>
      <vt:lpstr>Stadiu lucrări – august/septembrie 2025</vt:lpstr>
      <vt:lpstr>Stadiu lucrări – septembrie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Ardelean Adela-Ioana</dc:creator>
  <cp:lastModifiedBy>Ardelean Adela-Ioana</cp:lastModifiedBy>
  <cp:revision>2</cp:revision>
  <dcterms:created xsi:type="dcterms:W3CDTF">2025-08-28T12:43:47Z</dcterms:created>
  <dcterms:modified xsi:type="dcterms:W3CDTF">2025-09-20T17:49:44Z</dcterms:modified>
</cp:coreProperties>
</file>