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FBB63-46D5-4738-BD31-E766AC644FE4}" v="92" dt="2025-09-20T18:22:44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elean Adela-Ioana" userId="74b54dd4-b437-4051-8912-0155cf2e2f4d" providerId="ADAL" clId="{C5F1E210-422E-43B5-B59A-A40B49B1278D}"/>
    <pc:docChg chg="undo custSel addSld modSld">
      <pc:chgData name="Ardelean Adela-Ioana" userId="74b54dd4-b437-4051-8912-0155cf2e2f4d" providerId="ADAL" clId="{C5F1E210-422E-43B5-B59A-A40B49B1278D}" dt="2025-09-20T18:24:09.947" v="185" actId="1076"/>
      <pc:docMkLst>
        <pc:docMk/>
      </pc:docMkLst>
      <pc:sldChg chg="modSp mod">
        <pc:chgData name="Ardelean Adela-Ioana" userId="74b54dd4-b437-4051-8912-0155cf2e2f4d" providerId="ADAL" clId="{C5F1E210-422E-43B5-B59A-A40B49B1278D}" dt="2025-09-20T17:51:02.279" v="18" actId="1076"/>
        <pc:sldMkLst>
          <pc:docMk/>
          <pc:sldMk cId="1790010213" sldId="256"/>
        </pc:sldMkLst>
        <pc:spChg chg="mod">
          <ac:chgData name="Ardelean Adela-Ioana" userId="74b54dd4-b437-4051-8912-0155cf2e2f4d" providerId="ADAL" clId="{C5F1E210-422E-43B5-B59A-A40B49B1278D}" dt="2025-09-20T17:51:02.279" v="18" actId="1076"/>
          <ac:spMkLst>
            <pc:docMk/>
            <pc:sldMk cId="1790010213" sldId="256"/>
            <ac:spMk id="2" creationId="{ACFAEC55-8CFB-1A83-29A9-17775165627B}"/>
          </ac:spMkLst>
        </pc:spChg>
      </pc:sldChg>
      <pc:sldChg chg="delSp modSp mod">
        <pc:chgData name="Ardelean Adela-Ioana" userId="74b54dd4-b437-4051-8912-0155cf2e2f4d" providerId="ADAL" clId="{C5F1E210-422E-43B5-B59A-A40B49B1278D}" dt="2025-09-20T17:52:00.291" v="35" actId="20577"/>
        <pc:sldMkLst>
          <pc:docMk/>
          <pc:sldMk cId="892326524" sldId="258"/>
        </pc:sldMkLst>
        <pc:spChg chg="mod">
          <ac:chgData name="Ardelean Adela-Ioana" userId="74b54dd4-b437-4051-8912-0155cf2e2f4d" providerId="ADAL" clId="{C5F1E210-422E-43B5-B59A-A40B49B1278D}" dt="2025-09-20T17:52:00.291" v="35" actId="20577"/>
          <ac:spMkLst>
            <pc:docMk/>
            <pc:sldMk cId="892326524" sldId="258"/>
            <ac:spMk id="2" creationId="{C18B0FE2-4211-1EEA-7C2A-A21B4F1CE075}"/>
          </ac:spMkLst>
        </pc:spChg>
        <pc:spChg chg="del mod">
          <ac:chgData name="Ardelean Adela-Ioana" userId="74b54dd4-b437-4051-8912-0155cf2e2f4d" providerId="ADAL" clId="{C5F1E210-422E-43B5-B59A-A40B49B1278D}" dt="2025-09-20T17:50:31.554" v="3" actId="478"/>
          <ac:spMkLst>
            <pc:docMk/>
            <pc:sldMk cId="892326524" sldId="258"/>
            <ac:spMk id="4" creationId="{31C70775-8DF6-3BEF-5A5F-C0EA343D044C}"/>
          </ac:spMkLst>
        </pc:spChg>
      </pc:sldChg>
      <pc:sldChg chg="addSp delSp modSp mod">
        <pc:chgData name="Ardelean Adela-Ioana" userId="74b54dd4-b437-4051-8912-0155cf2e2f4d" providerId="ADAL" clId="{C5F1E210-422E-43B5-B59A-A40B49B1278D}" dt="2025-09-20T17:55:05.145" v="55" actId="1076"/>
        <pc:sldMkLst>
          <pc:docMk/>
          <pc:sldMk cId="2848130458" sldId="259"/>
        </pc:sldMkLst>
        <pc:spChg chg="mod">
          <ac:chgData name="Ardelean Adela-Ioana" userId="74b54dd4-b437-4051-8912-0155cf2e2f4d" providerId="ADAL" clId="{C5F1E210-422E-43B5-B59A-A40B49B1278D}" dt="2025-09-20T17:51:41.686" v="32" actId="255"/>
          <ac:spMkLst>
            <pc:docMk/>
            <pc:sldMk cId="2848130458" sldId="259"/>
            <ac:spMk id="2" creationId="{237E7FA3-9326-B154-2DFB-9ADC2FFB51FD}"/>
          </ac:spMkLst>
        </pc:spChg>
        <pc:spChg chg="del mod">
          <ac:chgData name="Ardelean Adela-Ioana" userId="74b54dd4-b437-4051-8912-0155cf2e2f4d" providerId="ADAL" clId="{C5F1E210-422E-43B5-B59A-A40B49B1278D}" dt="2025-09-20T17:51:25.536" v="20" actId="478"/>
          <ac:spMkLst>
            <pc:docMk/>
            <pc:sldMk cId="2848130458" sldId="259"/>
            <ac:spMk id="4" creationId="{EDAE872B-7494-CC4A-AF4C-FF0426B50264}"/>
          </ac:spMkLst>
        </pc:spChg>
        <pc:picChg chg="add mod modCrop">
          <ac:chgData name="Ardelean Adela-Ioana" userId="74b54dd4-b437-4051-8912-0155cf2e2f4d" providerId="ADAL" clId="{C5F1E210-422E-43B5-B59A-A40B49B1278D}" dt="2025-09-20T17:54:26.560" v="50" actId="14100"/>
          <ac:picMkLst>
            <pc:docMk/>
            <pc:sldMk cId="2848130458" sldId="259"/>
            <ac:picMk id="5" creationId="{4C791F46-372C-5F71-5C60-98607BC86DC4}"/>
          </ac:picMkLst>
        </pc:picChg>
        <pc:picChg chg="add mod modCrop">
          <ac:chgData name="Ardelean Adela-Ioana" userId="74b54dd4-b437-4051-8912-0155cf2e2f4d" providerId="ADAL" clId="{C5F1E210-422E-43B5-B59A-A40B49B1278D}" dt="2025-09-20T17:55:05.145" v="55" actId="1076"/>
          <ac:picMkLst>
            <pc:docMk/>
            <pc:sldMk cId="2848130458" sldId="259"/>
            <ac:picMk id="7" creationId="{2A126C3F-6480-96F0-7129-0C254901F264}"/>
          </ac:picMkLst>
        </pc:picChg>
        <pc:picChg chg="del">
          <ac:chgData name="Ardelean Adela-Ioana" userId="74b54dd4-b437-4051-8912-0155cf2e2f4d" providerId="ADAL" clId="{C5F1E210-422E-43B5-B59A-A40B49B1278D}" dt="2025-09-20T17:34:27.216" v="1" actId="478"/>
          <ac:picMkLst>
            <pc:docMk/>
            <pc:sldMk cId="2848130458" sldId="259"/>
            <ac:picMk id="11" creationId="{F3CFD449-E01F-BC47-F080-BE79040AE990}"/>
          </ac:picMkLst>
        </pc:picChg>
        <pc:picChg chg="del">
          <ac:chgData name="Ardelean Adela-Ioana" userId="74b54dd4-b437-4051-8912-0155cf2e2f4d" providerId="ADAL" clId="{C5F1E210-422E-43B5-B59A-A40B49B1278D}" dt="2025-09-20T17:34:24.927" v="0" actId="478"/>
          <ac:picMkLst>
            <pc:docMk/>
            <pc:sldMk cId="2848130458" sldId="259"/>
            <ac:picMk id="18" creationId="{F27434B3-799D-BD38-2ADA-4829195A9949}"/>
          </ac:picMkLst>
        </pc:picChg>
      </pc:sldChg>
      <pc:sldChg chg="addSp delSp modSp add mod">
        <pc:chgData name="Ardelean Adela-Ioana" userId="74b54dd4-b437-4051-8912-0155cf2e2f4d" providerId="ADAL" clId="{C5F1E210-422E-43B5-B59A-A40B49B1278D}" dt="2025-09-20T18:22:02.254" v="171" actId="14100"/>
        <pc:sldMkLst>
          <pc:docMk/>
          <pc:sldMk cId="3424021143" sldId="260"/>
        </pc:sldMkLst>
        <pc:spChg chg="mod">
          <ac:chgData name="Ardelean Adela-Ioana" userId="74b54dd4-b437-4051-8912-0155cf2e2f4d" providerId="ADAL" clId="{C5F1E210-422E-43B5-B59A-A40B49B1278D}" dt="2025-09-20T17:55:36.147" v="65" actId="20577"/>
          <ac:spMkLst>
            <pc:docMk/>
            <pc:sldMk cId="3424021143" sldId="260"/>
            <ac:spMk id="2" creationId="{5A2D96E7-669E-FF51-2B90-FD2D4693CF7E}"/>
          </ac:spMkLst>
        </pc:spChg>
        <pc:picChg chg="add del mod">
          <ac:chgData name="Ardelean Adela-Ioana" userId="74b54dd4-b437-4051-8912-0155cf2e2f4d" providerId="ADAL" clId="{C5F1E210-422E-43B5-B59A-A40B49B1278D}" dt="2025-09-20T18:14:11.657" v="98" actId="478"/>
          <ac:picMkLst>
            <pc:docMk/>
            <pc:sldMk cId="3424021143" sldId="260"/>
            <ac:picMk id="4" creationId="{386049FF-DE6F-29CC-744B-853B1F54DF73}"/>
          </ac:picMkLst>
        </pc:picChg>
        <pc:picChg chg="del">
          <ac:chgData name="Ardelean Adela-Ioana" userId="74b54dd4-b437-4051-8912-0155cf2e2f4d" providerId="ADAL" clId="{C5F1E210-422E-43B5-B59A-A40B49B1278D}" dt="2025-09-20T17:55:29.826" v="57" actId="478"/>
          <ac:picMkLst>
            <pc:docMk/>
            <pc:sldMk cId="3424021143" sldId="260"/>
            <ac:picMk id="5" creationId="{A7D96FE9-2128-A090-02E8-9B4725666D59}"/>
          </ac:picMkLst>
        </pc:picChg>
        <pc:picChg chg="del">
          <ac:chgData name="Ardelean Adela-Ioana" userId="74b54dd4-b437-4051-8912-0155cf2e2f4d" providerId="ADAL" clId="{C5F1E210-422E-43B5-B59A-A40B49B1278D}" dt="2025-09-20T17:55:31.503" v="58" actId="478"/>
          <ac:picMkLst>
            <pc:docMk/>
            <pc:sldMk cId="3424021143" sldId="260"/>
            <ac:picMk id="7" creationId="{779F17ED-84C7-E234-2FC9-ED959B13A3F1}"/>
          </ac:picMkLst>
        </pc:picChg>
        <pc:picChg chg="add del mod">
          <ac:chgData name="Ardelean Adela-Ioana" userId="74b54dd4-b437-4051-8912-0155cf2e2f4d" providerId="ADAL" clId="{C5F1E210-422E-43B5-B59A-A40B49B1278D}" dt="2025-09-20T18:14:10.348" v="97" actId="478"/>
          <ac:picMkLst>
            <pc:docMk/>
            <pc:sldMk cId="3424021143" sldId="260"/>
            <ac:picMk id="9" creationId="{D803D240-A15B-F2E3-9D0C-160759979370}"/>
          </ac:picMkLst>
        </pc:picChg>
        <pc:picChg chg="add del mod">
          <ac:chgData name="Ardelean Adela-Ioana" userId="74b54dd4-b437-4051-8912-0155cf2e2f4d" providerId="ADAL" clId="{C5F1E210-422E-43B5-B59A-A40B49B1278D}" dt="2025-09-20T18:14:09.416" v="96" actId="478"/>
          <ac:picMkLst>
            <pc:docMk/>
            <pc:sldMk cId="3424021143" sldId="260"/>
            <ac:picMk id="13" creationId="{EC00F8DA-6546-C9FC-57A9-CD488579AB88}"/>
          </ac:picMkLst>
        </pc:picChg>
        <pc:picChg chg="add del mod">
          <ac:chgData name="Ardelean Adela-Ioana" userId="74b54dd4-b437-4051-8912-0155cf2e2f4d" providerId="ADAL" clId="{C5F1E210-422E-43B5-B59A-A40B49B1278D}" dt="2025-09-20T18:14:08.661" v="95" actId="478"/>
          <ac:picMkLst>
            <pc:docMk/>
            <pc:sldMk cId="3424021143" sldId="260"/>
            <ac:picMk id="15" creationId="{E22FF4B4-B40A-0F5C-AD70-BB7782BFAA81}"/>
          </ac:picMkLst>
        </pc:picChg>
        <pc:picChg chg="add del mod">
          <ac:chgData name="Ardelean Adela-Ioana" userId="74b54dd4-b437-4051-8912-0155cf2e2f4d" providerId="ADAL" clId="{C5F1E210-422E-43B5-B59A-A40B49B1278D}" dt="2025-09-20T18:14:05.554" v="93" actId="478"/>
          <ac:picMkLst>
            <pc:docMk/>
            <pc:sldMk cId="3424021143" sldId="260"/>
            <ac:picMk id="19" creationId="{0E977B8A-75C6-AFAC-4AA1-4ADF3FA8F57C}"/>
          </ac:picMkLst>
        </pc:picChg>
        <pc:picChg chg="add del mod">
          <ac:chgData name="Ardelean Adela-Ioana" userId="74b54dd4-b437-4051-8912-0155cf2e2f4d" providerId="ADAL" clId="{C5F1E210-422E-43B5-B59A-A40B49B1278D}" dt="2025-09-20T18:14:00.136" v="89" actId="478"/>
          <ac:picMkLst>
            <pc:docMk/>
            <pc:sldMk cId="3424021143" sldId="260"/>
            <ac:picMk id="21" creationId="{34367161-5D3E-FC0B-4369-0CC3AD5CF958}"/>
          </ac:picMkLst>
        </pc:picChg>
        <pc:picChg chg="add del mod">
          <ac:chgData name="Ardelean Adela-Ioana" userId="74b54dd4-b437-4051-8912-0155cf2e2f4d" providerId="ADAL" clId="{C5F1E210-422E-43B5-B59A-A40B49B1278D}" dt="2025-09-20T18:14:02.452" v="90" actId="478"/>
          <ac:picMkLst>
            <pc:docMk/>
            <pc:sldMk cId="3424021143" sldId="260"/>
            <ac:picMk id="23" creationId="{B890F122-B9BE-B234-F70B-883DF7DDE8E5}"/>
          </ac:picMkLst>
        </pc:picChg>
        <pc:picChg chg="add del mod">
          <ac:chgData name="Ardelean Adela-Ioana" userId="74b54dd4-b437-4051-8912-0155cf2e2f4d" providerId="ADAL" clId="{C5F1E210-422E-43B5-B59A-A40B49B1278D}" dt="2025-09-20T18:14:04.021" v="91" actId="478"/>
          <ac:picMkLst>
            <pc:docMk/>
            <pc:sldMk cId="3424021143" sldId="260"/>
            <ac:picMk id="25" creationId="{50531E8E-AFFE-CFCA-6523-BD92FA0CE207}"/>
          </ac:picMkLst>
        </pc:picChg>
        <pc:picChg chg="add del mod">
          <ac:chgData name="Ardelean Adela-Ioana" userId="74b54dd4-b437-4051-8912-0155cf2e2f4d" providerId="ADAL" clId="{C5F1E210-422E-43B5-B59A-A40B49B1278D}" dt="2025-09-20T18:14:04.769" v="92" actId="478"/>
          <ac:picMkLst>
            <pc:docMk/>
            <pc:sldMk cId="3424021143" sldId="260"/>
            <ac:picMk id="27" creationId="{8224ED36-E876-4E3D-46C9-07C70E88A593}"/>
          </ac:picMkLst>
        </pc:picChg>
        <pc:picChg chg="add del mod modCrop">
          <ac:chgData name="Ardelean Adela-Ioana" userId="74b54dd4-b437-4051-8912-0155cf2e2f4d" providerId="ADAL" clId="{C5F1E210-422E-43B5-B59A-A40B49B1278D}" dt="2025-09-20T18:21:29.313" v="161" actId="478"/>
          <ac:picMkLst>
            <pc:docMk/>
            <pc:sldMk cId="3424021143" sldId="260"/>
            <ac:picMk id="29" creationId="{223970D0-B8BE-AD96-78E9-0C57EA46B212}"/>
          </ac:picMkLst>
        </pc:picChg>
        <pc:picChg chg="add mod">
          <ac:chgData name="Ardelean Adela-Ioana" userId="74b54dd4-b437-4051-8912-0155cf2e2f4d" providerId="ADAL" clId="{C5F1E210-422E-43B5-B59A-A40B49B1278D}" dt="2025-09-20T18:22:02.254" v="171" actId="14100"/>
          <ac:picMkLst>
            <pc:docMk/>
            <pc:sldMk cId="3424021143" sldId="260"/>
            <ac:picMk id="31" creationId="{F97B4C96-1D7A-E6FA-7191-5DC821EDFF52}"/>
          </ac:picMkLst>
        </pc:picChg>
        <pc:picChg chg="add del mod">
          <ac:chgData name="Ardelean Adela-Ioana" userId="74b54dd4-b437-4051-8912-0155cf2e2f4d" providerId="ADAL" clId="{C5F1E210-422E-43B5-B59A-A40B49B1278D}" dt="2025-09-20T18:16:46.265" v="128" actId="478"/>
          <ac:picMkLst>
            <pc:docMk/>
            <pc:sldMk cId="3424021143" sldId="260"/>
            <ac:picMk id="33" creationId="{D9CD0DD1-2063-C1AE-C8B2-E3D3B4028167}"/>
          </ac:picMkLst>
        </pc:picChg>
        <pc:picChg chg="add del mod">
          <ac:chgData name="Ardelean Adela-Ioana" userId="74b54dd4-b437-4051-8912-0155cf2e2f4d" providerId="ADAL" clId="{C5F1E210-422E-43B5-B59A-A40B49B1278D}" dt="2025-09-20T18:21:32.248" v="162" actId="478"/>
          <ac:picMkLst>
            <pc:docMk/>
            <pc:sldMk cId="3424021143" sldId="260"/>
            <ac:picMk id="35" creationId="{411044B5-46A0-6498-D3CF-3468731A5DFE}"/>
          </ac:picMkLst>
        </pc:picChg>
        <pc:picChg chg="add mod">
          <ac:chgData name="Ardelean Adela-Ioana" userId="74b54dd4-b437-4051-8912-0155cf2e2f4d" providerId="ADAL" clId="{C5F1E210-422E-43B5-B59A-A40B49B1278D}" dt="2025-09-20T18:21:53.588" v="170" actId="14100"/>
          <ac:picMkLst>
            <pc:docMk/>
            <pc:sldMk cId="3424021143" sldId="260"/>
            <ac:picMk id="37" creationId="{1E725566-1239-654F-D680-37A4942D03CA}"/>
          </ac:picMkLst>
        </pc:picChg>
      </pc:sldChg>
      <pc:sldChg chg="addSp delSp modSp add mod">
        <pc:chgData name="Ardelean Adela-Ioana" userId="74b54dd4-b437-4051-8912-0155cf2e2f4d" providerId="ADAL" clId="{C5F1E210-422E-43B5-B59A-A40B49B1278D}" dt="2025-09-20T18:24:09.947" v="185" actId="1076"/>
        <pc:sldMkLst>
          <pc:docMk/>
          <pc:sldMk cId="3316840059" sldId="261"/>
        </pc:sldMkLst>
        <pc:picChg chg="add del mod">
          <ac:chgData name="Ardelean Adela-Ioana" userId="74b54dd4-b437-4051-8912-0155cf2e2f4d" providerId="ADAL" clId="{C5F1E210-422E-43B5-B59A-A40B49B1278D}" dt="2025-09-20T18:22:36.386" v="172" actId="478"/>
          <ac:picMkLst>
            <pc:docMk/>
            <pc:sldMk cId="3316840059" sldId="261"/>
            <ac:picMk id="4" creationId="{42377D00-21FD-E04C-7E98-836F6990106F}"/>
          </ac:picMkLst>
        </pc:picChg>
        <pc:picChg chg="add mod">
          <ac:chgData name="Ardelean Adela-Ioana" userId="74b54dd4-b437-4051-8912-0155cf2e2f4d" providerId="ADAL" clId="{C5F1E210-422E-43B5-B59A-A40B49B1278D}" dt="2025-09-20T18:23:58.269" v="182" actId="1076"/>
          <ac:picMkLst>
            <pc:docMk/>
            <pc:sldMk cId="3316840059" sldId="261"/>
            <ac:picMk id="6" creationId="{5608F209-CB83-AD9A-AB5E-AF428C1F1BE8}"/>
          </ac:picMkLst>
        </pc:picChg>
        <pc:picChg chg="mod">
          <ac:chgData name="Ardelean Adela-Ioana" userId="74b54dd4-b437-4051-8912-0155cf2e2f4d" providerId="ADAL" clId="{C5F1E210-422E-43B5-B59A-A40B49B1278D}" dt="2025-09-20T18:24:09.947" v="185" actId="1076"/>
          <ac:picMkLst>
            <pc:docMk/>
            <pc:sldMk cId="3316840059" sldId="261"/>
            <ac:picMk id="29" creationId="{0315CF65-A3B3-51F9-74A4-730A75A900FC}"/>
          </ac:picMkLst>
        </pc:picChg>
        <pc:picChg chg="del">
          <ac:chgData name="Ardelean Adela-Ioana" userId="74b54dd4-b437-4051-8912-0155cf2e2f4d" providerId="ADAL" clId="{C5F1E210-422E-43B5-B59A-A40B49B1278D}" dt="2025-09-20T18:20:20.716" v="150" actId="478"/>
          <ac:picMkLst>
            <pc:docMk/>
            <pc:sldMk cId="3316840059" sldId="261"/>
            <ac:picMk id="31" creationId="{F1A043D7-7F50-C860-3D3B-3E60F7344092}"/>
          </ac:picMkLst>
        </pc:picChg>
        <pc:picChg chg="del">
          <ac:chgData name="Ardelean Adela-Ioana" userId="74b54dd4-b437-4051-8912-0155cf2e2f4d" providerId="ADAL" clId="{C5F1E210-422E-43B5-B59A-A40B49B1278D}" dt="2025-09-20T18:19:45.657" v="143" actId="478"/>
          <ac:picMkLst>
            <pc:docMk/>
            <pc:sldMk cId="3316840059" sldId="261"/>
            <ac:picMk id="35" creationId="{97514175-8D3A-903A-6D61-A8F714D27F59}"/>
          </ac:picMkLst>
        </pc:picChg>
      </pc:sldChg>
    </pc:docChg>
  </pc:docChgLst>
  <pc:docChgLst>
    <pc:chgData name="Ardelean Adela-Ioana" userId="74b54dd4-b437-4051-8912-0155cf2e2f4d" providerId="ADAL" clId="{D1DFBB63-46D5-4738-BD31-E766AC644FE4}"/>
    <pc:docChg chg="undo custSel addSld delSld modSld modMainMaster">
      <pc:chgData name="Ardelean Adela-Ioana" userId="74b54dd4-b437-4051-8912-0155cf2e2f4d" providerId="ADAL" clId="{D1DFBB63-46D5-4738-BD31-E766AC644FE4}" dt="2025-08-28T13:22:05.278" v="307" actId="14100"/>
      <pc:docMkLst>
        <pc:docMk/>
      </pc:docMkLst>
      <pc:sldChg chg="addSp modSp new mod">
        <pc:chgData name="Ardelean Adela-Ioana" userId="74b54dd4-b437-4051-8912-0155cf2e2f4d" providerId="ADAL" clId="{D1DFBB63-46D5-4738-BD31-E766AC644FE4}" dt="2025-08-28T12:58:01.415" v="61"/>
        <pc:sldMkLst>
          <pc:docMk/>
          <pc:sldMk cId="1790010213" sldId="256"/>
        </pc:sldMkLst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k cId="1790010213" sldId="256"/>
            <ac:spMk id="2" creationId="{ACFAEC55-8CFB-1A83-29A9-17775165627B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k cId="1790010213" sldId="256"/>
            <ac:spMk id="3" creationId="{AA6A3DA6-FA25-E36F-C9B3-D8BE2E6FA01B}"/>
          </ac:spMkLst>
        </pc:spChg>
        <pc:picChg chg="add mod">
          <ac:chgData name="Ardelean Adela-Ioana" userId="74b54dd4-b437-4051-8912-0155cf2e2f4d" providerId="ADAL" clId="{D1DFBB63-46D5-4738-BD31-E766AC644FE4}" dt="2025-08-28T12:58:01.415" v="61"/>
          <ac:picMkLst>
            <pc:docMk/>
            <pc:sldMk cId="1790010213" sldId="256"/>
            <ac:picMk id="1026" creationId="{1ABC2692-9776-EB82-EA4E-DAB4D5FF6B5C}"/>
          </ac:picMkLst>
        </pc:picChg>
        <pc:picChg chg="add mod">
          <ac:chgData name="Ardelean Adela-Ioana" userId="74b54dd4-b437-4051-8912-0155cf2e2f4d" providerId="ADAL" clId="{D1DFBB63-46D5-4738-BD31-E766AC644FE4}" dt="2025-08-28T12:58:01.415" v="61"/>
          <ac:picMkLst>
            <pc:docMk/>
            <pc:sldMk cId="1790010213" sldId="256"/>
            <ac:picMk id="1027" creationId="{EBF53593-E5AD-10FB-CC8C-F83DC07FEC6E}"/>
          </ac:picMkLst>
        </pc:picChg>
      </pc:sldChg>
      <pc:sldChg chg="addSp delSp modSp new mod setBg delDesignElem chgLayout">
        <pc:chgData name="Ardelean Adela-Ioana" userId="74b54dd4-b437-4051-8912-0155cf2e2f4d" providerId="ADAL" clId="{D1DFBB63-46D5-4738-BD31-E766AC644FE4}" dt="2025-08-28T13:15:28.437" v="234" actId="27636"/>
        <pc:sldMkLst>
          <pc:docMk/>
          <pc:sldMk cId="3698934633" sldId="257"/>
        </pc:sldMkLst>
        <pc:spChg chg="add mod ord">
          <ac:chgData name="Ardelean Adela-Ioana" userId="74b54dd4-b437-4051-8912-0155cf2e2f4d" providerId="ADAL" clId="{D1DFBB63-46D5-4738-BD31-E766AC644FE4}" dt="2025-08-28T13:15:28.437" v="234" actId="27636"/>
          <ac:spMkLst>
            <pc:docMk/>
            <pc:sldMk cId="3698934633" sldId="257"/>
            <ac:spMk id="5" creationId="{A328B17B-167E-A446-E0D1-7BDFE0848371}"/>
          </ac:spMkLst>
        </pc:spChg>
        <pc:spChg chg="add">
          <ac:chgData name="Ardelean Adela-Ioana" userId="74b54dd4-b437-4051-8912-0155cf2e2f4d" providerId="ADAL" clId="{D1DFBB63-46D5-4738-BD31-E766AC644FE4}" dt="2025-08-28T13:00:17.081" v="96" actId="26606"/>
          <ac:spMkLst>
            <pc:docMk/>
            <pc:sldMk cId="3698934633" sldId="257"/>
            <ac:spMk id="7" creationId="{E80B86A7-A1EC-475B-9166-88902B033A38}"/>
          </ac:spMkLst>
        </pc:spChg>
        <pc:spChg chg="add">
          <ac:chgData name="Ardelean Adela-Ioana" userId="74b54dd4-b437-4051-8912-0155cf2e2f4d" providerId="ADAL" clId="{D1DFBB63-46D5-4738-BD31-E766AC644FE4}" dt="2025-08-28T13:00:17.081" v="96" actId="26606"/>
          <ac:spMkLst>
            <pc:docMk/>
            <pc:sldMk cId="3698934633" sldId="257"/>
            <ac:spMk id="9" creationId="{C2C29CB1-9F74-4879-A6AF-AEA67B6F1F4D}"/>
          </ac:spMkLst>
        </pc:spChg>
        <pc:spChg chg="add">
          <ac:chgData name="Ardelean Adela-Ioana" userId="74b54dd4-b437-4051-8912-0155cf2e2f4d" providerId="ADAL" clId="{D1DFBB63-46D5-4738-BD31-E766AC644FE4}" dt="2025-08-28T13:00:17.081" v="96" actId="26606"/>
          <ac:spMkLst>
            <pc:docMk/>
            <pc:sldMk cId="3698934633" sldId="257"/>
            <ac:spMk id="11" creationId="{7E2C7115-5336-410C-AD71-0F0952A2E5A7}"/>
          </ac:spMkLst>
        </pc:spChg>
        <pc:picChg chg="add mod">
          <ac:chgData name="Ardelean Adela-Ioana" userId="74b54dd4-b437-4051-8912-0155cf2e2f4d" providerId="ADAL" clId="{D1DFBB63-46D5-4738-BD31-E766AC644FE4}" dt="2025-08-28T13:14:23.008" v="218" actId="1076"/>
          <ac:picMkLst>
            <pc:docMk/>
            <pc:sldMk cId="3698934633" sldId="257"/>
            <ac:picMk id="6" creationId="{B4A4BCC6-03C0-1C1C-F333-7A1E31AC8806}"/>
          </ac:picMkLst>
        </pc:picChg>
        <pc:picChg chg="add mod">
          <ac:chgData name="Ardelean Adela-Ioana" userId="74b54dd4-b437-4051-8912-0155cf2e2f4d" providerId="ADAL" clId="{D1DFBB63-46D5-4738-BD31-E766AC644FE4}" dt="2025-08-28T13:14:19.168" v="217" actId="1076"/>
          <ac:picMkLst>
            <pc:docMk/>
            <pc:sldMk cId="3698934633" sldId="257"/>
            <ac:picMk id="13" creationId="{08C2B9BF-D6C8-D118-E973-7F6198CFE6E4}"/>
          </ac:picMkLst>
        </pc:picChg>
      </pc:sldChg>
      <pc:sldChg chg="addSp delSp modSp new mod setBg">
        <pc:chgData name="Ardelean Adela-Ioana" userId="74b54dd4-b437-4051-8912-0155cf2e2f4d" providerId="ADAL" clId="{D1DFBB63-46D5-4738-BD31-E766AC644FE4}" dt="2025-08-28T13:17:44.585" v="261" actId="1076"/>
        <pc:sldMkLst>
          <pc:docMk/>
          <pc:sldMk cId="892326524" sldId="258"/>
        </pc:sldMkLst>
        <pc:spChg chg="mod">
          <ac:chgData name="Ardelean Adela-Ioana" userId="74b54dd4-b437-4051-8912-0155cf2e2f4d" providerId="ADAL" clId="{D1DFBB63-46D5-4738-BD31-E766AC644FE4}" dt="2025-08-28T13:16:16.544" v="244" actId="1076"/>
          <ac:spMkLst>
            <pc:docMk/>
            <pc:sldMk cId="892326524" sldId="258"/>
            <ac:spMk id="2" creationId="{C18B0FE2-4211-1EEA-7C2A-A21B4F1CE075}"/>
          </ac:spMkLst>
        </pc:spChg>
        <pc:spChg chg="add">
          <ac:chgData name="Ardelean Adela-Ioana" userId="74b54dd4-b437-4051-8912-0155cf2e2f4d" providerId="ADAL" clId="{D1DFBB63-46D5-4738-BD31-E766AC644FE4}" dt="2025-08-28T13:02:51.749" v="115" actId="26606"/>
          <ac:spMkLst>
            <pc:docMk/>
            <pc:sldMk cId="892326524" sldId="258"/>
            <ac:spMk id="8" creationId="{E80B86A7-A1EC-475B-9166-88902B033A38}"/>
          </ac:spMkLst>
        </pc:spChg>
        <pc:spChg chg="add">
          <ac:chgData name="Ardelean Adela-Ioana" userId="74b54dd4-b437-4051-8912-0155cf2e2f4d" providerId="ADAL" clId="{D1DFBB63-46D5-4738-BD31-E766AC644FE4}" dt="2025-08-28T13:02:51.749" v="115" actId="26606"/>
          <ac:spMkLst>
            <pc:docMk/>
            <pc:sldMk cId="892326524" sldId="258"/>
            <ac:spMk id="10" creationId="{C2C29CB1-9F74-4879-A6AF-AEA67B6F1F4D}"/>
          </ac:spMkLst>
        </pc:spChg>
        <pc:spChg chg="add">
          <ac:chgData name="Ardelean Adela-Ioana" userId="74b54dd4-b437-4051-8912-0155cf2e2f4d" providerId="ADAL" clId="{D1DFBB63-46D5-4738-BD31-E766AC644FE4}" dt="2025-08-28T13:02:51.749" v="115" actId="26606"/>
          <ac:spMkLst>
            <pc:docMk/>
            <pc:sldMk cId="892326524" sldId="258"/>
            <ac:spMk id="12" creationId="{7E2C7115-5336-410C-AD71-0F0952A2E5A7}"/>
          </ac:spMkLst>
        </pc:spChg>
        <pc:picChg chg="add mod">
          <ac:chgData name="Ardelean Adela-Ioana" userId="74b54dd4-b437-4051-8912-0155cf2e2f4d" providerId="ADAL" clId="{D1DFBB63-46D5-4738-BD31-E766AC644FE4}" dt="2025-08-28T13:17:36.495" v="260" actId="14100"/>
          <ac:picMkLst>
            <pc:docMk/>
            <pc:sldMk cId="892326524" sldId="258"/>
            <ac:picMk id="6" creationId="{D76A9C22-9405-E8A0-B02A-DB003D2D4F8F}"/>
          </ac:picMkLst>
        </pc:picChg>
        <pc:picChg chg="add mod">
          <ac:chgData name="Ardelean Adela-Ioana" userId="74b54dd4-b437-4051-8912-0155cf2e2f4d" providerId="ADAL" clId="{D1DFBB63-46D5-4738-BD31-E766AC644FE4}" dt="2025-08-28T13:17:13.086" v="253" actId="1076"/>
          <ac:picMkLst>
            <pc:docMk/>
            <pc:sldMk cId="892326524" sldId="258"/>
            <ac:picMk id="9" creationId="{46014235-DE6C-5A28-270F-5893288874BB}"/>
          </ac:picMkLst>
        </pc:picChg>
        <pc:picChg chg="add mod">
          <ac:chgData name="Ardelean Adela-Ioana" userId="74b54dd4-b437-4051-8912-0155cf2e2f4d" providerId="ADAL" clId="{D1DFBB63-46D5-4738-BD31-E766AC644FE4}" dt="2025-08-28T13:17:11.407" v="252" actId="1076"/>
          <ac:picMkLst>
            <pc:docMk/>
            <pc:sldMk cId="892326524" sldId="258"/>
            <ac:picMk id="13" creationId="{69279373-E0F9-ECFD-9F80-29DB6A9AE7E0}"/>
          </ac:picMkLst>
        </pc:picChg>
        <pc:picChg chg="add mod">
          <ac:chgData name="Ardelean Adela-Ioana" userId="74b54dd4-b437-4051-8912-0155cf2e2f4d" providerId="ADAL" clId="{D1DFBB63-46D5-4738-BD31-E766AC644FE4}" dt="2025-08-28T13:17:29.256" v="258" actId="1076"/>
          <ac:picMkLst>
            <pc:docMk/>
            <pc:sldMk cId="892326524" sldId="258"/>
            <ac:picMk id="15" creationId="{2B67512A-AEBE-8340-D638-3A8F192E6EFB}"/>
          </ac:picMkLst>
        </pc:picChg>
        <pc:picChg chg="add mod">
          <ac:chgData name="Ardelean Adela-Ioana" userId="74b54dd4-b437-4051-8912-0155cf2e2f4d" providerId="ADAL" clId="{D1DFBB63-46D5-4738-BD31-E766AC644FE4}" dt="2025-08-28T13:15:37.563" v="235"/>
          <ac:picMkLst>
            <pc:docMk/>
            <pc:sldMk cId="892326524" sldId="258"/>
            <ac:picMk id="16" creationId="{4B29EBEB-83B1-5166-5311-3D9569D75A75}"/>
          </ac:picMkLst>
        </pc:picChg>
        <pc:picChg chg="add mod">
          <ac:chgData name="Ardelean Adela-Ioana" userId="74b54dd4-b437-4051-8912-0155cf2e2f4d" providerId="ADAL" clId="{D1DFBB63-46D5-4738-BD31-E766AC644FE4}" dt="2025-08-28T13:17:44.585" v="261" actId="1076"/>
          <ac:picMkLst>
            <pc:docMk/>
            <pc:sldMk cId="892326524" sldId="258"/>
            <ac:picMk id="17" creationId="{4B35F1BE-AE3B-8E5D-A104-790A2FABC653}"/>
          </ac:picMkLst>
        </pc:picChg>
      </pc:sldChg>
      <pc:sldChg chg="addSp delSp modSp add mod">
        <pc:chgData name="Ardelean Adela-Ioana" userId="74b54dd4-b437-4051-8912-0155cf2e2f4d" providerId="ADAL" clId="{D1DFBB63-46D5-4738-BD31-E766AC644FE4}" dt="2025-08-28T13:22:05.278" v="307" actId="14100"/>
        <pc:sldMkLst>
          <pc:docMk/>
          <pc:sldMk cId="2848130458" sldId="259"/>
        </pc:sldMkLst>
        <pc:picChg chg="mod">
          <ac:chgData name="Ardelean Adela-Ioana" userId="74b54dd4-b437-4051-8912-0155cf2e2f4d" providerId="ADAL" clId="{D1DFBB63-46D5-4738-BD31-E766AC644FE4}" dt="2025-08-28T13:20:06.609" v="293" actId="1076"/>
          <ac:picMkLst>
            <pc:docMk/>
            <pc:sldMk cId="2848130458" sldId="259"/>
            <ac:picMk id="16" creationId="{12CA6ECE-CD71-D447-6643-C49A7186FCCC}"/>
          </ac:picMkLst>
        </pc:picChg>
        <pc:picChg chg="mod">
          <ac:chgData name="Ardelean Adela-Ioana" userId="74b54dd4-b437-4051-8912-0155cf2e2f4d" providerId="ADAL" clId="{D1DFBB63-46D5-4738-BD31-E766AC644FE4}" dt="2025-08-28T13:20:10.066" v="294" actId="1076"/>
          <ac:picMkLst>
            <pc:docMk/>
            <pc:sldMk cId="2848130458" sldId="259"/>
            <ac:picMk id="17" creationId="{1D5FCAC6-719B-93FC-A9AC-08F23E734362}"/>
          </ac:picMkLst>
        </pc:picChg>
      </pc:sldChg>
      <pc:sldChg chg="new del">
        <pc:chgData name="Ardelean Adela-Ioana" userId="74b54dd4-b437-4051-8912-0155cf2e2f4d" providerId="ADAL" clId="{D1DFBB63-46D5-4738-BD31-E766AC644FE4}" dt="2025-08-28T13:17:57.415" v="263" actId="680"/>
        <pc:sldMkLst>
          <pc:docMk/>
          <pc:sldMk cId="4063291986" sldId="259"/>
        </pc:sldMkLst>
      </pc:sldChg>
      <pc:sldMasterChg chg="modSp modSldLayout">
        <pc:chgData name="Ardelean Adela-Ioana" userId="74b54dd4-b437-4051-8912-0155cf2e2f4d" providerId="ADAL" clId="{D1DFBB63-46D5-4738-BD31-E766AC644FE4}" dt="2025-08-28T12:58:01.415" v="61"/>
        <pc:sldMasterMkLst>
          <pc:docMk/>
          <pc:sldMasterMk cId="4093719269" sldId="2147483660"/>
        </pc:sldMasterMkLst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2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3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4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5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6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22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23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24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25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7:57.334" v="58"/>
          <ac:spMkLst>
            <pc:docMk/>
            <pc:sldMasterMk cId="4093719269" sldId="2147483660"/>
            <ac:spMk id="28" creationId="{00000000-0000-0000-0000-000000000000}"/>
          </ac:spMkLst>
        </pc:spChg>
        <pc:spChg chg="mod">
          <ac:chgData name="Ardelean Adela-Ioana" userId="74b54dd4-b437-4051-8912-0155cf2e2f4d" providerId="ADAL" clId="{D1DFBB63-46D5-4738-BD31-E766AC644FE4}" dt="2025-08-28T12:58:01.415" v="61"/>
          <ac:spMkLst>
            <pc:docMk/>
            <pc:sldMasterMk cId="4093719269" sldId="2147483660"/>
            <ac:spMk id="29" creationId="{00000000-0000-0000-0000-000000000000}"/>
          </ac:spMkLst>
        </pc:sp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2304663033" sldId="2147483661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19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24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26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27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28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29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30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304663033" sldId="2147483661"/>
              <ac:spMk id="31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317024169" sldId="2147483663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17024169" sldId="2147483663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17024169" sldId="2147483663"/>
              <ac:spMk id="3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2546298440" sldId="2147483664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546298440" sldId="2147483664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2546298440" sldId="2147483664"/>
              <ac:spMk id="4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165028645" sldId="2147483665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5028645" sldId="2147483665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5028645" sldId="2147483665"/>
              <ac:spMk id="4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5028645" sldId="2147483665"/>
              <ac:spMk id="5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5028645" sldId="2147483665"/>
              <ac:spMk id="6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1832763005" sldId="2147483666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832763005" sldId="2147483666"/>
              <ac:spMk id="2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346216921" sldId="2147483668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46216921" sldId="2147483668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46216921" sldId="2147483668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46216921" sldId="2147483668"/>
              <ac:spMk id="4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3904792599" sldId="2147483669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904792599" sldId="2147483669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904792599" sldId="2147483669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904792599" sldId="2147483669"/>
              <ac:spMk id="4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1654404109" sldId="2147483670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54404109" sldId="2147483670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54404109" sldId="2147483670"/>
              <ac:spMk id="3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1380348599" sldId="2147483671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380348599" sldId="2147483671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380348599" sldId="2147483671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380348599" sldId="2147483671"/>
              <ac:spMk id="20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380348599" sldId="2147483671"/>
              <ac:spMk id="2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380348599" sldId="2147483671"/>
              <ac:spMk id="23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4203066509" sldId="2147483672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4203066509" sldId="2147483672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4203066509" sldId="2147483672"/>
              <ac:spMk id="3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1611651852" sldId="2147483673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11651852" sldId="2147483673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11651852" sldId="2147483673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11651852" sldId="2147483673"/>
              <ac:spMk id="2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11651852" sldId="2147483673"/>
              <ac:spMk id="24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611651852" sldId="2147483673"/>
              <ac:spMk id="25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3791079863" sldId="2147483674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791079863" sldId="2147483674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791079863" sldId="2147483674"/>
              <ac:spMk id="3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3791079863" sldId="2147483674"/>
              <ac:spMk id="23" creationId="{00000000-0000-0000-0000-000000000000}"/>
            </ac:spMkLst>
          </pc:spChg>
        </pc:sldLayoutChg>
        <pc:sldLayoutChg chg="modSp">
          <pc:chgData name="Ardelean Adela-Ioana" userId="74b54dd4-b437-4051-8912-0155cf2e2f4d" providerId="ADAL" clId="{D1DFBB63-46D5-4738-BD31-E766AC644FE4}" dt="2025-08-28T12:58:01.415" v="61"/>
          <pc:sldLayoutMkLst>
            <pc:docMk/>
            <pc:sldMasterMk cId="4093719269" sldId="2147483660"/>
            <pc:sldLayoutMk cId="1405709788" sldId="2147483676"/>
          </pc:sldLayoutMkLst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405709788" sldId="2147483676"/>
              <ac:spMk id="2" creationId="{00000000-0000-0000-0000-000000000000}"/>
            </ac:spMkLst>
          </pc:spChg>
          <pc:spChg chg="mod">
            <ac:chgData name="Ardelean Adela-Ioana" userId="74b54dd4-b437-4051-8912-0155cf2e2f4d" providerId="ADAL" clId="{D1DFBB63-46D5-4738-BD31-E766AC644FE4}" dt="2025-08-28T12:58:01.415" v="61"/>
            <ac:spMkLst>
              <pc:docMk/>
              <pc:sldMasterMk cId="4093719269" sldId="2147483660"/>
              <pc:sldLayoutMk cId="1405709788" sldId="2147483676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4AB1-667A-41FF-AD20-13BD8CDEE7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A158-F707-4020-8707-CE0028F8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A158-F707-4020-8707-CE0028F83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1A366-9AC9-1A81-6343-DC54942E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B2EE1-7D78-B8D4-DF23-7B1680EC9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D7778-824E-C6BB-BAC8-AB644E93D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A412D-44E7-B57D-977B-83BBB162E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A158-F707-4020-8707-CE0028F83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1765E-62F4-66D7-D099-31368FF4C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C52B9-E2D1-0A92-9A5E-B303BDA4D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B5DF8-106A-7094-53CF-48E556D6C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E6EB9-40F6-9D8D-A1B6-49EC7F85E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A158-F707-4020-8707-CE0028F83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84F6-DEB1-5F0A-DF02-0016D62B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EA2F83-7B01-40F3-EAC8-554370E2E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6BE1C-3093-1624-F828-067DE75A5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8854C-BE84-5C5E-D025-4F54C122B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A158-F707-4020-8707-CE0028F83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6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4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6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65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7749-7E20-4703-9949-0B74B95661A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9F4CDF-061A-4F1F-8DF0-0C68F764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icula@uoradea.r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EC55-8CFB-1A83-29A9-177751656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561" y="1348355"/>
            <a:ext cx="7766936" cy="2825540"/>
          </a:xfrm>
        </p:spPr>
        <p:txBody>
          <a:bodyPr/>
          <a:lstStyle/>
          <a:p>
            <a:pPr algn="ctr"/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PNRR: Fonduri pentru România modernă și reformată!</a:t>
            </a:r>
            <a:br>
              <a:rPr lang="ro-RO" sz="2400" b="1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</a:br>
            <a:br>
              <a:rPr lang="ro-RO" sz="2400" b="1" dirty="0">
                <a:latin typeface="Chronicle Text G1" pitchFamily="2" charset="0"/>
                <a:cs typeface="Chronicle Text G1" pitchFamily="2" charset="0"/>
              </a:rPr>
            </a:br>
            <a:r>
              <a:rPr lang="ro-RO" sz="4000" b="1" dirty="0">
                <a:latin typeface="Chronicle Text G1" pitchFamily="2" charset="0"/>
                <a:cs typeface="Chronicle Text G1" pitchFamily="2" charset="0"/>
              </a:rPr>
              <a:t>CAMPUS PENTRU STUDENȚI – CĂMIN ȘI CANTINĂ LA UNIVERSITATEA DIN ORADEA</a:t>
            </a:r>
            <a:br>
              <a:rPr lang="en-US" sz="4000" b="1" dirty="0">
                <a:latin typeface="Chronicle Text G1" pitchFamily="2" charset="0"/>
                <a:cs typeface="Chronicle Text G1" pitchFamily="2" charset="0"/>
              </a:rPr>
            </a:br>
            <a:r>
              <a:rPr lang="en-US" sz="3000" b="1" dirty="0">
                <a:latin typeface="Chronicle Text G1" pitchFamily="2" charset="0"/>
                <a:cs typeface="Chronicle Text G1" pitchFamily="2" charset="0"/>
              </a:rPr>
              <a:t>- c</a:t>
            </a:r>
            <a:r>
              <a:rPr lang="ro-RO" sz="3000" b="1" dirty="0" err="1">
                <a:latin typeface="Chronicle Text G1" pitchFamily="2" charset="0"/>
                <a:cs typeface="Chronicle Text G1" pitchFamily="2" charset="0"/>
              </a:rPr>
              <a:t>ămin</a:t>
            </a:r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 - </a:t>
            </a:r>
            <a:endParaRPr lang="en-US" sz="3000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3DA6-FA25-E36F-C9B3-D8BE2E6FA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561" y="4361729"/>
            <a:ext cx="7766936" cy="10968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b="1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Manager de proiect – Adrian Nicula - Director general administrativ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Tel. 0770202022,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e-mail: </a:t>
            </a:r>
            <a:r>
              <a:rPr lang="ro-RO" u="sng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anicula@uoradea.ro</a:t>
            </a: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Universitatea din Oradea, Str. </a:t>
            </a:r>
            <a:r>
              <a:rPr lang="ro-RO" dirty="0" err="1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Universităţii</a:t>
            </a: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 nr. 1,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dirty="0">
                <a:solidFill>
                  <a:schemeClr val="accent5">
                    <a:lumMod val="50000"/>
                  </a:schemeClr>
                </a:solidFill>
                <a:latin typeface="Chronicle Text G1" pitchFamily="2" charset="0"/>
                <a:cs typeface="Chronicle Text G1" pitchFamily="2" charset="0"/>
              </a:rPr>
              <a:t>https://www.uoradea.ro/Proiecte+Universitatea+din+Oradea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ronicle Text G1" pitchFamily="2" charset="0"/>
              <a:cs typeface="Chronicle Text G1" pitchFamily="2" charset="0"/>
            </a:endParaRPr>
          </a:p>
          <a:p>
            <a:endParaRPr lang="en-US" dirty="0"/>
          </a:p>
        </p:txBody>
      </p:sp>
      <p:pic>
        <p:nvPicPr>
          <p:cNvPr id="102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1ABC2692-9776-EB82-EA4E-DAB4D5FF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51066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BF53593-E5AD-10FB-CC8C-F83DC07F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67" y="5834296"/>
            <a:ext cx="7433232" cy="7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1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8B17B-167E-A446-E0D1-7BDFE084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152144"/>
            <a:ext cx="10023347" cy="46970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Planul Național de Redresare și Reziliență (PNRR)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Componenta 15 – Educație a Planului Național de Redresare și Reziliență (PNRR),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Apelul PNRR/2023/C15/MEDU/I17 Construcții infrastructurii universitare pentru campusuri studențești ale viitorului.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Pilonul VI: Politici pentru noua generație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Componenta C15: Educație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Reforma R6. Actualizarea cadrului legislativ pentru a asigura standarde ecologice de proiectare, construcție și dotare în sistemul de învățământ preuniversitar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Investiția 17. Asigurarea infrastructurii universitare (cămine, cantine, spații de recreere)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Titlul proiectului: „</a:t>
            </a:r>
            <a:r>
              <a:rPr lang="ro-RO" sz="2200" b="1" i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Campus pentru studenți – cămin și cantină la Universitatea din Oradea”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”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Cod e-PNRR 678480857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Contract nr. 9854/08.07.2024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Beneficiar: Universitatea din Oradea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Perioada de implementare 08.07.2024 – 31.03.2026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Valoarea totală a proiectului este de </a:t>
            </a: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41.443.841,51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, din care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39.2692829,32 lei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 este valoarea acordată în cadrul Contractului de finanțare defalcată astfel: 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33.025.793,16 lei – valoare eligibilă din PNRR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6.244.036,16 lei– valoare TVA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200" b="1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2.174.012,19 lei</a:t>
            </a:r>
            <a:r>
              <a:rPr lang="ro-RO" sz="2200" dirty="0">
                <a:solidFill>
                  <a:srgbClr val="002060"/>
                </a:solidFill>
                <a:latin typeface="Chronicle Text G1" pitchFamily="2" charset="0"/>
                <a:cs typeface="Chronicle Text G1" pitchFamily="2" charset="0"/>
              </a:rPr>
              <a:t> – cofinanțare buget propriu.</a:t>
            </a:r>
            <a:endParaRPr lang="en-US" sz="2200" dirty="0">
              <a:solidFill>
                <a:srgbClr val="002060"/>
              </a:solidFill>
              <a:latin typeface="Chronicle Text G1" pitchFamily="2" charset="0"/>
              <a:cs typeface="Chronicle Text G1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B4A4BCC6-03C0-1C1C-F333-7A1E31AC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3" y="172175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8C2B9BF-D6C8-D118-E973-7F6198CF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95" y="6021349"/>
            <a:ext cx="6929209" cy="6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3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B0FE2-4211-1EEA-7C2A-A21B4F1C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46" y="913557"/>
            <a:ext cx="8596668" cy="734351"/>
          </a:xfrm>
        </p:spPr>
        <p:txBody>
          <a:bodyPr>
            <a:normAutofit/>
          </a:bodyPr>
          <a:lstStyle/>
          <a:p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Stadiu lucrări – august 2025</a:t>
            </a:r>
            <a:endParaRPr lang="en-US" sz="3000" b="1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yellow excavator in a dirt field&#10;&#10;AI-generated content may be incorrect.">
            <a:extLst>
              <a:ext uri="{FF2B5EF4-FFF2-40B4-BE49-F238E27FC236}">
                <a16:creationId xmlns:a16="http://schemas.microsoft.com/office/drawing/2014/main" id="{D76A9C22-9405-E8A0-B02A-DB003D2D4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7" y="2124396"/>
            <a:ext cx="2597262" cy="3449489"/>
          </a:xfrm>
          <a:prstGeom prst="rect">
            <a:avLst/>
          </a:prstGeom>
        </p:spPr>
      </p:pic>
      <p:pic>
        <p:nvPicPr>
          <p:cNvPr id="9" name="Picture 8" descr="A construction site with trees and buildings in the background&#10;&#10;AI-generated content may be incorrect.">
            <a:extLst>
              <a:ext uri="{FF2B5EF4-FFF2-40B4-BE49-F238E27FC236}">
                <a16:creationId xmlns:a16="http://schemas.microsoft.com/office/drawing/2014/main" id="{46014235-DE6C-5A28-270F-589328887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31" y="4079492"/>
            <a:ext cx="3461536" cy="2606333"/>
          </a:xfrm>
          <a:prstGeom prst="rect">
            <a:avLst/>
          </a:prstGeom>
        </p:spPr>
      </p:pic>
      <p:pic>
        <p:nvPicPr>
          <p:cNvPr id="13" name="Picture 12" descr="A construction vehicle in a dirt field&#10;&#10;AI-generated content may be incorrect.">
            <a:extLst>
              <a:ext uri="{FF2B5EF4-FFF2-40B4-BE49-F238E27FC236}">
                <a16:creationId xmlns:a16="http://schemas.microsoft.com/office/drawing/2014/main" id="{69279373-E0F9-ECFD-9F80-29DB6A9AE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46" y="1258298"/>
            <a:ext cx="3461536" cy="2606333"/>
          </a:xfrm>
          <a:prstGeom prst="rect">
            <a:avLst/>
          </a:prstGeom>
        </p:spPr>
      </p:pic>
      <p:pic>
        <p:nvPicPr>
          <p:cNvPr id="15" name="Picture 14" descr="A construction site with trucks and trees&#10;&#10;AI-generated content may be incorrect.">
            <a:extLst>
              <a:ext uri="{FF2B5EF4-FFF2-40B4-BE49-F238E27FC236}">
                <a16:creationId xmlns:a16="http://schemas.microsoft.com/office/drawing/2014/main" id="{2B67512A-AEBE-8340-D638-3A8F192E6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12" y="2114688"/>
            <a:ext cx="4594246" cy="3459197"/>
          </a:xfrm>
          <a:prstGeom prst="rect">
            <a:avLst/>
          </a:prstGeom>
        </p:spPr>
      </p:pic>
      <p:pic>
        <p:nvPicPr>
          <p:cNvPr id="1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4B29EBEB-83B1-5166-5311-3D9569D7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3" y="172175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B35F1BE-AE3B-8E5D-A104-790A2FAB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3" y="6146476"/>
            <a:ext cx="5624380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2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FDA21-D1A3-9976-2F52-CA0063128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BB4E9A-5F7B-062E-1550-112F6F679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E7FA3-9326-B154-2DFB-9ADC2FFB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46" y="913557"/>
            <a:ext cx="8596668" cy="734351"/>
          </a:xfrm>
        </p:spPr>
        <p:txBody>
          <a:bodyPr>
            <a:normAutofit/>
          </a:bodyPr>
          <a:lstStyle/>
          <a:p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Stadiu lucrări – august/septembrie 2025</a:t>
            </a:r>
            <a:endParaRPr lang="en-US" sz="3000" b="1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A3DB32-1C32-59FA-7691-38BF55971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B83434-7902-F82C-446E-6E60EDCA9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12CA6ECE-CD71-D447-6643-C49A7186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3" y="142870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D5FCAC6-719B-93FC-A9AC-08F23E734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07" y="5992402"/>
            <a:ext cx="5624380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uilding with trees and dirt&#10;&#10;AI-generated content may be incorrect.">
            <a:extLst>
              <a:ext uri="{FF2B5EF4-FFF2-40B4-BE49-F238E27FC236}">
                <a16:creationId xmlns:a16="http://schemas.microsoft.com/office/drawing/2014/main" id="{4C791F46-372C-5F71-5C60-98607BC86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1"/>
          <a:stretch>
            <a:fillRect/>
          </a:stretch>
        </p:blipFill>
        <p:spPr>
          <a:xfrm>
            <a:off x="421298" y="1700890"/>
            <a:ext cx="6783215" cy="3430937"/>
          </a:xfrm>
          <a:prstGeom prst="rect">
            <a:avLst/>
          </a:prstGeom>
        </p:spPr>
      </p:pic>
      <p:pic>
        <p:nvPicPr>
          <p:cNvPr id="7" name="Picture 6" descr="A construction site with a pile of rubble&#10;&#10;AI-generated content may be incorrect.">
            <a:extLst>
              <a:ext uri="{FF2B5EF4-FFF2-40B4-BE49-F238E27FC236}">
                <a16:creationId xmlns:a16="http://schemas.microsoft.com/office/drawing/2014/main" id="{2A126C3F-6480-96F0-7129-0C254901F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343" r="36196" b="-343"/>
          <a:stretch>
            <a:fillRect/>
          </a:stretch>
        </p:blipFill>
        <p:spPr>
          <a:xfrm>
            <a:off x="7299263" y="1713531"/>
            <a:ext cx="4774743" cy="34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EFA8F-E44F-DA9F-C2F3-E5899634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C5B7278-C083-54D9-3FB1-D0DCA66A8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D96E7-669E-FF51-2B90-FD2D4693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46" y="913557"/>
            <a:ext cx="8596668" cy="734351"/>
          </a:xfrm>
        </p:spPr>
        <p:txBody>
          <a:bodyPr>
            <a:normAutofit/>
          </a:bodyPr>
          <a:lstStyle/>
          <a:p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Stadiu lucrări – septembrie 2025</a:t>
            </a:r>
            <a:endParaRPr lang="en-US" sz="3000" b="1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422FD0-75F7-C7CD-EAF7-821771E03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362F0FA-A6F5-D5B1-6836-B0CE872D3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F64ED6A1-8190-BAA8-D41E-320AC282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3" y="142870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A7159A-BB56-EE31-ECF4-8034316C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07" y="5992402"/>
            <a:ext cx="5624380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construction site with a few buildings and trees&#10;&#10;AI-generated content may be incorrect.">
            <a:extLst>
              <a:ext uri="{FF2B5EF4-FFF2-40B4-BE49-F238E27FC236}">
                <a16:creationId xmlns:a16="http://schemas.microsoft.com/office/drawing/2014/main" id="{F97B4C96-1D7A-E6FA-7191-5DC821EDF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1508419"/>
            <a:ext cx="5624378" cy="4232346"/>
          </a:xfrm>
          <a:prstGeom prst="rect">
            <a:avLst/>
          </a:prstGeom>
        </p:spPr>
      </p:pic>
      <p:pic>
        <p:nvPicPr>
          <p:cNvPr id="37" name="Picture 36" descr="A building under construction with trees and a blue sky&#10;&#10;AI-generated content may be incorrect.">
            <a:extLst>
              <a:ext uri="{FF2B5EF4-FFF2-40B4-BE49-F238E27FC236}">
                <a16:creationId xmlns:a16="http://schemas.microsoft.com/office/drawing/2014/main" id="{1E725566-1239-654F-D680-37A4942D0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53" y="1508419"/>
            <a:ext cx="5624380" cy="42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185669-5C80-A6A3-AE83-09F02F50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7E9C14-FE76-0F44-3F2A-02DEEDB9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47E05-CD22-BDB1-A2AC-1B45AD0B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46" y="913557"/>
            <a:ext cx="8596668" cy="734351"/>
          </a:xfrm>
        </p:spPr>
        <p:txBody>
          <a:bodyPr>
            <a:normAutofit/>
          </a:bodyPr>
          <a:lstStyle/>
          <a:p>
            <a:r>
              <a:rPr lang="ro-RO" sz="3000" b="1" dirty="0">
                <a:latin typeface="Chronicle Text G1" pitchFamily="2" charset="0"/>
                <a:cs typeface="Chronicle Text G1" pitchFamily="2" charset="0"/>
              </a:rPr>
              <a:t>Stadiu lucrări – septembrie 2025</a:t>
            </a:r>
            <a:endParaRPr lang="en-US" sz="3000" b="1" dirty="0">
              <a:latin typeface="Chronicle Text G1" pitchFamily="2" charset="0"/>
              <a:cs typeface="Chronicle Text G1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A7274E3-08F6-4818-B4FF-721258A74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499FDDC-7A54-1E55-A608-D09646942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image10.jpeg" descr="C:\Users\userhp\Downloads\antet_pnrr_comunicat-presa.png">
            <a:extLst>
              <a:ext uri="{FF2B5EF4-FFF2-40B4-BE49-F238E27FC236}">
                <a16:creationId xmlns:a16="http://schemas.microsoft.com/office/drawing/2014/main" id="{FF59C6C7-B7DA-F11A-4E88-63CCA838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83" y="142870"/>
            <a:ext cx="7787431" cy="6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2194123-76FA-536F-7826-6472A55E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07" y="5992402"/>
            <a:ext cx="5624380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construction site with a building and trees&#10;&#10;AI-generated content may be incorrect.">
            <a:extLst>
              <a:ext uri="{FF2B5EF4-FFF2-40B4-BE49-F238E27FC236}">
                <a16:creationId xmlns:a16="http://schemas.microsoft.com/office/drawing/2014/main" id="{0315CF65-A3B3-51F9-74A4-730A75A90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 b="13321"/>
          <a:stretch>
            <a:fillRect/>
          </a:stretch>
        </p:blipFill>
        <p:spPr>
          <a:xfrm>
            <a:off x="581209" y="1644969"/>
            <a:ext cx="5514791" cy="4285328"/>
          </a:xfrm>
          <a:prstGeom prst="rect">
            <a:avLst/>
          </a:prstGeom>
        </p:spPr>
      </p:pic>
      <p:pic>
        <p:nvPicPr>
          <p:cNvPr id="6" name="Picture 5" descr="A building under construction with trees and a building in the background&#10;&#10;AI-generated content may be incorrect.">
            <a:extLst>
              <a:ext uri="{FF2B5EF4-FFF2-40B4-BE49-F238E27FC236}">
                <a16:creationId xmlns:a16="http://schemas.microsoft.com/office/drawing/2014/main" id="{5608F209-CB83-AD9A-AB5E-AF428C1F1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78" y="1647908"/>
            <a:ext cx="5690883" cy="42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400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374C81"/>
      </a:accent2>
      <a:accent3>
        <a:srgbClr val="1E5F9F"/>
      </a:accent3>
      <a:accent4>
        <a:srgbClr val="7F8FA9"/>
      </a:accent4>
      <a:accent5>
        <a:srgbClr val="7EB2E6"/>
      </a:accent5>
      <a:accent6>
        <a:srgbClr val="A0C4E3"/>
      </a:accent6>
      <a:hlink>
        <a:srgbClr val="3477B2"/>
      </a:hlink>
      <a:folHlink>
        <a:srgbClr val="629D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266</Words>
  <Application>Microsoft Office PowerPoint</Application>
  <PresentationFormat>Widescreen</PresentationFormat>
  <Paragraphs>31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Chronicle Text G1</vt:lpstr>
      <vt:lpstr>Trebuchet MS</vt:lpstr>
      <vt:lpstr>Wingdings</vt:lpstr>
      <vt:lpstr>Wingdings 3</vt:lpstr>
      <vt:lpstr>Facet</vt:lpstr>
      <vt:lpstr>PNRR: Fonduri pentru România modernă și reformată!  CAMPUS PENTRU STUDENȚI – CĂMIN ȘI CANTINĂ LA UNIVERSITATEA DIN ORADEA - cămin - </vt:lpstr>
      <vt:lpstr>PowerPoint Presentation</vt:lpstr>
      <vt:lpstr>Stadiu lucrări – august 2025</vt:lpstr>
      <vt:lpstr>Stadiu lucrări – august/septembrie 2025</vt:lpstr>
      <vt:lpstr>Stadiu lucrări – septembrie 2025</vt:lpstr>
      <vt:lpstr>Stadiu lucrări – septembrie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Ardelean Adela-Ioana</dc:creator>
  <cp:lastModifiedBy>Ardelean Adela-Ioana</cp:lastModifiedBy>
  <cp:revision>1</cp:revision>
  <dcterms:created xsi:type="dcterms:W3CDTF">2025-08-28T12:43:47Z</dcterms:created>
  <dcterms:modified xsi:type="dcterms:W3CDTF">2025-09-20T18:24:19Z</dcterms:modified>
</cp:coreProperties>
</file>